
<file path=[Content_Types].xml><?xml version="1.0" encoding="utf-8"?>
<Types xmlns="http://schemas.openxmlformats.org/package/2006/content-types">
  <Default Extension="jpeg" ContentType="image/jpeg"/>
  <Default Extension="mp4" ContentType="video/mp4"/>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2" r:id="rId7"/>
    <p:sldId id="263" r:id="rId8"/>
    <p:sldId id="261" r:id="rId9"/>
    <p:sldId id="264" r:id="rId10"/>
    <p:sldId id="266" r:id="rId11"/>
    <p:sldId id="265" r:id="rId12"/>
    <p:sldId id="267" r:id="rId13"/>
    <p:sldId id="269" r:id="rId14"/>
    <p:sldId id="271" r:id="rId15"/>
    <p:sldId id="272" r:id="rId16"/>
    <p:sldId id="270" r:id="rId17"/>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040884A-1D33-4F8F-9407-4FB7DFCD10F2}" v="80" dt="2025-10-13T14:07:17.765"/>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025" autoAdjust="0"/>
    <p:restoredTop sz="94660"/>
  </p:normalViewPr>
  <p:slideViewPr>
    <p:cSldViewPr snapToGrid="0">
      <p:cViewPr varScale="1">
        <p:scale>
          <a:sx n="94" d="100"/>
          <a:sy n="94" d="100"/>
        </p:scale>
        <p:origin x="1110" y="31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eric michelangeli" userId="275d3702880e9269" providerId="LiveId" clId="{E421B14D-2A2A-4331-9DB4-801D3AABE67A}"/>
    <pc:docChg chg="undo custSel addSld delSld modSld sldOrd">
      <pc:chgData name="eric michelangeli" userId="275d3702880e9269" providerId="LiveId" clId="{E421B14D-2A2A-4331-9DB4-801D3AABE67A}" dt="2025-10-13T14:07:17.765" v="1032"/>
      <pc:docMkLst>
        <pc:docMk/>
      </pc:docMkLst>
      <pc:sldChg chg="addSp delSp modSp mod modMedia setBg">
        <pc:chgData name="eric michelangeli" userId="275d3702880e9269" providerId="LiveId" clId="{E421B14D-2A2A-4331-9DB4-801D3AABE67A}" dt="2025-10-12T17:00:58.343" v="969"/>
        <pc:sldMkLst>
          <pc:docMk/>
          <pc:sldMk cId="1207490060" sldId="256"/>
        </pc:sldMkLst>
        <pc:spChg chg="mod">
          <ac:chgData name="eric michelangeli" userId="275d3702880e9269" providerId="LiveId" clId="{E421B14D-2A2A-4331-9DB4-801D3AABE67A}" dt="2025-10-12T17:00:50.431" v="966" actId="26606"/>
          <ac:spMkLst>
            <pc:docMk/>
            <pc:sldMk cId="1207490060" sldId="256"/>
            <ac:spMk id="2" creationId="{D0E81803-DE4C-A57D-4524-1151DF64E8DE}"/>
          </ac:spMkLst>
        </pc:spChg>
        <pc:spChg chg="mod">
          <ac:chgData name="eric michelangeli" userId="275d3702880e9269" providerId="LiveId" clId="{E421B14D-2A2A-4331-9DB4-801D3AABE67A}" dt="2025-10-12T17:00:57.923" v="967" actId="26606"/>
          <ac:spMkLst>
            <pc:docMk/>
            <pc:sldMk cId="1207490060" sldId="256"/>
            <ac:spMk id="3" creationId="{6DB525E0-CBBC-0F1D-0E11-DAFC2AD34E62}"/>
          </ac:spMkLst>
        </pc:spChg>
        <pc:spChg chg="add">
          <ac:chgData name="eric michelangeli" userId="275d3702880e9269" providerId="LiveId" clId="{E421B14D-2A2A-4331-9DB4-801D3AABE67A}" dt="2025-10-12T17:00:50.431" v="966" actId="26606"/>
          <ac:spMkLst>
            <pc:docMk/>
            <pc:sldMk cId="1207490060" sldId="256"/>
            <ac:spMk id="8" creationId="{0E30439A-8A5B-46EC-8283-9B6B031D40D0}"/>
          </ac:spMkLst>
        </pc:spChg>
        <pc:spChg chg="add del">
          <ac:chgData name="eric michelangeli" userId="275d3702880e9269" providerId="LiveId" clId="{E421B14D-2A2A-4331-9DB4-801D3AABE67A}" dt="2025-10-12T17:00:57.923" v="967" actId="26606"/>
          <ac:spMkLst>
            <pc:docMk/>
            <pc:sldMk cId="1207490060" sldId="256"/>
            <ac:spMk id="10" creationId="{5CEAD642-85CF-4750-8432-7C80C901F001}"/>
          </ac:spMkLst>
        </pc:spChg>
        <pc:spChg chg="add del">
          <ac:chgData name="eric michelangeli" userId="275d3702880e9269" providerId="LiveId" clId="{E421B14D-2A2A-4331-9DB4-801D3AABE67A}" dt="2025-10-12T17:00:57.923" v="967" actId="26606"/>
          <ac:spMkLst>
            <pc:docMk/>
            <pc:sldMk cId="1207490060" sldId="256"/>
            <ac:spMk id="12" creationId="{FA33EEAE-15D5-4119-8C1E-89D943F911EF}"/>
          </ac:spMkLst>
        </pc:spChg>
        <pc:spChg chg="add del">
          <ac:chgData name="eric michelangeli" userId="275d3702880e9269" providerId="LiveId" clId="{E421B14D-2A2A-4331-9DB4-801D3AABE67A}" dt="2025-10-12T17:00:57.923" v="967" actId="26606"/>
          <ac:spMkLst>
            <pc:docMk/>
            <pc:sldMk cId="1207490060" sldId="256"/>
            <ac:spMk id="14" creationId="{730D8B3B-9B80-4025-B934-26DC7D7CD231}"/>
          </ac:spMkLst>
        </pc:spChg>
        <pc:spChg chg="add del">
          <ac:chgData name="eric michelangeli" userId="275d3702880e9269" providerId="LiveId" clId="{E421B14D-2A2A-4331-9DB4-801D3AABE67A}" dt="2025-10-12T17:00:57.923" v="967" actId="26606"/>
          <ac:spMkLst>
            <pc:docMk/>
            <pc:sldMk cId="1207490060" sldId="256"/>
            <ac:spMk id="16" creationId="{B5A1B09C-1565-46F8-B70F-621C5EB48A09}"/>
          </ac:spMkLst>
        </pc:spChg>
        <pc:spChg chg="add del">
          <ac:chgData name="eric michelangeli" userId="275d3702880e9269" providerId="LiveId" clId="{E421B14D-2A2A-4331-9DB4-801D3AABE67A}" dt="2025-10-12T17:00:57.923" v="967" actId="26606"/>
          <ac:spMkLst>
            <pc:docMk/>
            <pc:sldMk cId="1207490060" sldId="256"/>
            <ac:spMk id="18" creationId="{8C516CC8-80AC-446C-A56E-9F54B7210402}"/>
          </ac:spMkLst>
        </pc:spChg>
        <pc:spChg chg="add del">
          <ac:chgData name="eric michelangeli" userId="275d3702880e9269" providerId="LiveId" clId="{E421B14D-2A2A-4331-9DB4-801D3AABE67A}" dt="2025-10-12T17:00:57.923" v="967" actId="26606"/>
          <ac:spMkLst>
            <pc:docMk/>
            <pc:sldMk cId="1207490060" sldId="256"/>
            <ac:spMk id="20" creationId="{53947E58-F088-49F1-A3D1-DEA690192E84}"/>
          </ac:spMkLst>
        </pc:spChg>
        <pc:spChg chg="add">
          <ac:chgData name="eric michelangeli" userId="275d3702880e9269" providerId="LiveId" clId="{E421B14D-2A2A-4331-9DB4-801D3AABE67A}" dt="2025-10-12T17:00:57.923" v="967" actId="26606"/>
          <ac:spMkLst>
            <pc:docMk/>
            <pc:sldMk cId="1207490060" sldId="256"/>
            <ac:spMk id="26" creationId="{6F828D28-8E09-41CC-8229-3070B5467A96}"/>
          </ac:spMkLst>
        </pc:spChg>
        <pc:spChg chg="add">
          <ac:chgData name="eric michelangeli" userId="275d3702880e9269" providerId="LiveId" clId="{E421B14D-2A2A-4331-9DB4-801D3AABE67A}" dt="2025-10-12T17:00:57.923" v="967" actId="26606"/>
          <ac:spMkLst>
            <pc:docMk/>
            <pc:sldMk cId="1207490060" sldId="256"/>
            <ac:spMk id="28" creationId="{D5B012D8-7F27-4758-9AC6-C889B154BD73}"/>
          </ac:spMkLst>
        </pc:spChg>
        <pc:spChg chg="add">
          <ac:chgData name="eric michelangeli" userId="275d3702880e9269" providerId="LiveId" clId="{E421B14D-2A2A-4331-9DB4-801D3AABE67A}" dt="2025-10-12T17:00:57.923" v="967" actId="26606"/>
          <ac:spMkLst>
            <pc:docMk/>
            <pc:sldMk cId="1207490060" sldId="256"/>
            <ac:spMk id="30" creationId="{4063B759-00FC-46D1-9898-8E8625268FAF}"/>
          </ac:spMkLst>
        </pc:spChg>
        <pc:picChg chg="mod">
          <ac:chgData name="eric michelangeli" userId="275d3702880e9269" providerId="LiveId" clId="{E421B14D-2A2A-4331-9DB4-801D3AABE67A}" dt="2025-10-12T17:00:58.343" v="969"/>
          <ac:picMkLst>
            <pc:docMk/>
            <pc:sldMk cId="1207490060" sldId="256"/>
            <ac:picMk id="22" creationId="{41D702F4-4640-4C69-AAF2-DDB5F6DF5B55}"/>
          </ac:picMkLst>
        </pc:picChg>
      </pc:sldChg>
      <pc:sldChg chg="addSp modSp new mod">
        <pc:chgData name="eric michelangeli" userId="275d3702880e9269" providerId="LiveId" clId="{E421B14D-2A2A-4331-9DB4-801D3AABE67A}" dt="2025-10-12T14:21:53.853" v="64" actId="20577"/>
        <pc:sldMkLst>
          <pc:docMk/>
          <pc:sldMk cId="1049156360" sldId="257"/>
        </pc:sldMkLst>
        <pc:spChg chg="mod">
          <ac:chgData name="eric michelangeli" userId="275d3702880e9269" providerId="LiveId" clId="{E421B14D-2A2A-4331-9DB4-801D3AABE67A}" dt="2025-10-12T14:19:39.988" v="8" actId="20577"/>
          <ac:spMkLst>
            <pc:docMk/>
            <pc:sldMk cId="1049156360" sldId="257"/>
            <ac:spMk id="2" creationId="{D9A2AD30-3104-800D-E26A-C04761470E34}"/>
          </ac:spMkLst>
        </pc:spChg>
        <pc:spChg chg="add mod">
          <ac:chgData name="eric michelangeli" userId="275d3702880e9269" providerId="LiveId" clId="{E421B14D-2A2A-4331-9DB4-801D3AABE67A}" dt="2025-10-12T14:21:53.853" v="64" actId="20577"/>
          <ac:spMkLst>
            <pc:docMk/>
            <pc:sldMk cId="1049156360" sldId="257"/>
            <ac:spMk id="4" creationId="{E4D21666-1541-AA6C-7F07-C02F31ABC0F4}"/>
          </ac:spMkLst>
        </pc:spChg>
      </pc:sldChg>
      <pc:sldChg chg="addSp delSp modSp new mod setBg">
        <pc:chgData name="eric michelangeli" userId="275d3702880e9269" providerId="LiveId" clId="{E421B14D-2A2A-4331-9DB4-801D3AABE67A}" dt="2025-10-12T17:06:15.529" v="1023" actId="122"/>
        <pc:sldMkLst>
          <pc:docMk/>
          <pc:sldMk cId="1606759386" sldId="258"/>
        </pc:sldMkLst>
        <pc:spChg chg="mod">
          <ac:chgData name="eric michelangeli" userId="275d3702880e9269" providerId="LiveId" clId="{E421B14D-2A2A-4331-9DB4-801D3AABE67A}" dt="2025-10-12T14:23:36.693" v="71" actId="26606"/>
          <ac:spMkLst>
            <pc:docMk/>
            <pc:sldMk cId="1606759386" sldId="258"/>
            <ac:spMk id="2" creationId="{582E9750-D611-C824-4BDA-30C87355D9A2}"/>
          </ac:spMkLst>
        </pc:spChg>
        <pc:spChg chg="add mod">
          <ac:chgData name="eric michelangeli" userId="275d3702880e9269" providerId="LiveId" clId="{E421B14D-2A2A-4331-9DB4-801D3AABE67A}" dt="2025-10-12T17:06:15.529" v="1023" actId="122"/>
          <ac:spMkLst>
            <pc:docMk/>
            <pc:sldMk cId="1606759386" sldId="258"/>
            <ac:spMk id="5" creationId="{ED08B71B-CA33-0742-98BF-556C43192E2D}"/>
          </ac:spMkLst>
        </pc:spChg>
        <pc:spChg chg="add del">
          <ac:chgData name="eric michelangeli" userId="275d3702880e9269" providerId="LiveId" clId="{E421B14D-2A2A-4331-9DB4-801D3AABE67A}" dt="2025-10-12T14:23:36.688" v="70" actId="26606"/>
          <ac:spMkLst>
            <pc:docMk/>
            <pc:sldMk cId="1606759386" sldId="258"/>
            <ac:spMk id="8" creationId="{A4E37431-20F0-4DD6-84A9-ED2B644943A2}"/>
          </ac:spMkLst>
        </pc:spChg>
        <pc:spChg chg="add del">
          <ac:chgData name="eric michelangeli" userId="275d3702880e9269" providerId="LiveId" clId="{E421B14D-2A2A-4331-9DB4-801D3AABE67A}" dt="2025-10-12T14:23:36.688" v="70" actId="26606"/>
          <ac:spMkLst>
            <pc:docMk/>
            <pc:sldMk cId="1606759386" sldId="258"/>
            <ac:spMk id="10" creationId="{0AE98B72-66C6-4AB4-AF0D-BA830DE86393}"/>
          </ac:spMkLst>
        </pc:spChg>
        <pc:spChg chg="add del">
          <ac:chgData name="eric michelangeli" userId="275d3702880e9269" providerId="LiveId" clId="{E421B14D-2A2A-4331-9DB4-801D3AABE67A}" dt="2025-10-12T14:23:36.688" v="70" actId="26606"/>
          <ac:spMkLst>
            <pc:docMk/>
            <pc:sldMk cId="1606759386" sldId="258"/>
            <ac:spMk id="12" creationId="{407EAFC6-733F-403D-BB4D-05A3A28742F1}"/>
          </ac:spMkLst>
        </pc:spChg>
        <pc:spChg chg="add del">
          <ac:chgData name="eric michelangeli" userId="275d3702880e9269" providerId="LiveId" clId="{E421B14D-2A2A-4331-9DB4-801D3AABE67A}" dt="2025-10-12T14:23:36.688" v="70" actId="26606"/>
          <ac:spMkLst>
            <pc:docMk/>
            <pc:sldMk cId="1606759386" sldId="258"/>
            <ac:spMk id="14" creationId="{17A36730-4CB0-4F61-AD11-A44C9765833F}"/>
          </ac:spMkLst>
        </pc:spChg>
        <pc:spChg chg="add del">
          <ac:chgData name="eric michelangeli" userId="275d3702880e9269" providerId="LiveId" clId="{E421B14D-2A2A-4331-9DB4-801D3AABE67A}" dt="2025-10-12T14:23:36.688" v="70" actId="26606"/>
          <ac:spMkLst>
            <pc:docMk/>
            <pc:sldMk cId="1606759386" sldId="258"/>
            <ac:spMk id="16" creationId="{C69C79E1-F916-4929-A4F3-DE763D4BFA57}"/>
          </ac:spMkLst>
        </pc:spChg>
        <pc:spChg chg="add del">
          <ac:chgData name="eric michelangeli" userId="275d3702880e9269" providerId="LiveId" clId="{E421B14D-2A2A-4331-9DB4-801D3AABE67A}" dt="2025-10-12T14:23:36.688" v="70" actId="26606"/>
          <ac:spMkLst>
            <pc:docMk/>
            <pc:sldMk cId="1606759386" sldId="258"/>
            <ac:spMk id="18" creationId="{767334AB-16BD-4EC7-8C6B-4B5171600933}"/>
          </ac:spMkLst>
        </pc:spChg>
        <pc:spChg chg="add">
          <ac:chgData name="eric michelangeli" userId="275d3702880e9269" providerId="LiveId" clId="{E421B14D-2A2A-4331-9DB4-801D3AABE67A}" dt="2025-10-12T14:23:36.693" v="71" actId="26606"/>
          <ac:spMkLst>
            <pc:docMk/>
            <pc:sldMk cId="1606759386" sldId="258"/>
            <ac:spMk id="20" creationId="{A8384FB5-9ADC-4DDC-881B-597D56F5B15D}"/>
          </ac:spMkLst>
        </pc:spChg>
        <pc:spChg chg="add">
          <ac:chgData name="eric michelangeli" userId="275d3702880e9269" providerId="LiveId" clId="{E421B14D-2A2A-4331-9DB4-801D3AABE67A}" dt="2025-10-12T14:23:36.693" v="71" actId="26606"/>
          <ac:spMkLst>
            <pc:docMk/>
            <pc:sldMk cId="1606759386" sldId="258"/>
            <ac:spMk id="21" creationId="{91E5A9A7-95C6-4F4F-B00E-C82E07FE62EF}"/>
          </ac:spMkLst>
        </pc:spChg>
        <pc:spChg chg="add">
          <ac:chgData name="eric michelangeli" userId="275d3702880e9269" providerId="LiveId" clId="{E421B14D-2A2A-4331-9DB4-801D3AABE67A}" dt="2025-10-12T14:23:36.693" v="71" actId="26606"/>
          <ac:spMkLst>
            <pc:docMk/>
            <pc:sldMk cId="1606759386" sldId="258"/>
            <ac:spMk id="22" creationId="{D07DD2DE-F619-49DD-B5E7-03A290FF4ED1}"/>
          </ac:spMkLst>
        </pc:spChg>
        <pc:spChg chg="add">
          <ac:chgData name="eric michelangeli" userId="275d3702880e9269" providerId="LiveId" clId="{E421B14D-2A2A-4331-9DB4-801D3AABE67A}" dt="2025-10-12T14:23:36.693" v="71" actId="26606"/>
          <ac:spMkLst>
            <pc:docMk/>
            <pc:sldMk cId="1606759386" sldId="258"/>
            <ac:spMk id="23" creationId="{85149191-5F60-4A28-AAFF-039F96B0F3EC}"/>
          </ac:spMkLst>
        </pc:spChg>
        <pc:spChg chg="add">
          <ac:chgData name="eric michelangeli" userId="275d3702880e9269" providerId="LiveId" clId="{E421B14D-2A2A-4331-9DB4-801D3AABE67A}" dt="2025-10-12T14:23:36.693" v="71" actId="26606"/>
          <ac:spMkLst>
            <pc:docMk/>
            <pc:sldMk cId="1606759386" sldId="258"/>
            <ac:spMk id="24" creationId="{F8260ED5-17F7-4158-B241-D51DD4CF1B7E}"/>
          </ac:spMkLst>
        </pc:spChg>
        <pc:picChg chg="add mod">
          <ac:chgData name="eric michelangeli" userId="275d3702880e9269" providerId="LiveId" clId="{E421B14D-2A2A-4331-9DB4-801D3AABE67A}" dt="2025-10-12T14:23:36.693" v="71" actId="26606"/>
          <ac:picMkLst>
            <pc:docMk/>
            <pc:sldMk cId="1606759386" sldId="258"/>
            <ac:picMk id="3" creationId="{F51B2281-6D15-402E-5151-D71C14A1F1AE}"/>
          </ac:picMkLst>
        </pc:picChg>
      </pc:sldChg>
      <pc:sldChg chg="addSp modSp new mod setBg">
        <pc:chgData name="eric michelangeli" userId="275d3702880e9269" providerId="LiveId" clId="{E421B14D-2A2A-4331-9DB4-801D3AABE67A}" dt="2025-10-12T14:24:23.052" v="76" actId="26606"/>
        <pc:sldMkLst>
          <pc:docMk/>
          <pc:sldMk cId="1522046628" sldId="259"/>
        </pc:sldMkLst>
        <pc:spChg chg="mod">
          <ac:chgData name="eric michelangeli" userId="275d3702880e9269" providerId="LiveId" clId="{E421B14D-2A2A-4331-9DB4-801D3AABE67A}" dt="2025-10-12T14:24:23.052" v="76" actId="26606"/>
          <ac:spMkLst>
            <pc:docMk/>
            <pc:sldMk cId="1522046628" sldId="259"/>
            <ac:spMk id="2" creationId="{400CFB6B-D72B-6862-6FA7-00694B5B8CF0}"/>
          </ac:spMkLst>
        </pc:spChg>
        <pc:spChg chg="add">
          <ac:chgData name="eric michelangeli" userId="275d3702880e9269" providerId="LiveId" clId="{E421B14D-2A2A-4331-9DB4-801D3AABE67A}" dt="2025-10-12T14:24:23.052" v="76" actId="26606"/>
          <ac:spMkLst>
            <pc:docMk/>
            <pc:sldMk cId="1522046628" sldId="259"/>
            <ac:spMk id="8" creationId="{A8384FB5-9ADC-4DDC-881B-597D56F5B15D}"/>
          </ac:spMkLst>
        </pc:spChg>
        <pc:spChg chg="add">
          <ac:chgData name="eric michelangeli" userId="275d3702880e9269" providerId="LiveId" clId="{E421B14D-2A2A-4331-9DB4-801D3AABE67A}" dt="2025-10-12T14:24:23.052" v="76" actId="26606"/>
          <ac:spMkLst>
            <pc:docMk/>
            <pc:sldMk cId="1522046628" sldId="259"/>
            <ac:spMk id="10" creationId="{91E5A9A7-95C6-4F4F-B00E-C82E07FE62EF}"/>
          </ac:spMkLst>
        </pc:spChg>
        <pc:spChg chg="add">
          <ac:chgData name="eric michelangeli" userId="275d3702880e9269" providerId="LiveId" clId="{E421B14D-2A2A-4331-9DB4-801D3AABE67A}" dt="2025-10-12T14:24:23.052" v="76" actId="26606"/>
          <ac:spMkLst>
            <pc:docMk/>
            <pc:sldMk cId="1522046628" sldId="259"/>
            <ac:spMk id="12" creationId="{D07DD2DE-F619-49DD-B5E7-03A290FF4ED1}"/>
          </ac:spMkLst>
        </pc:spChg>
        <pc:spChg chg="add">
          <ac:chgData name="eric michelangeli" userId="275d3702880e9269" providerId="LiveId" clId="{E421B14D-2A2A-4331-9DB4-801D3AABE67A}" dt="2025-10-12T14:24:23.052" v="76" actId="26606"/>
          <ac:spMkLst>
            <pc:docMk/>
            <pc:sldMk cId="1522046628" sldId="259"/>
            <ac:spMk id="14" creationId="{85149191-5F60-4A28-AAFF-039F96B0F3EC}"/>
          </ac:spMkLst>
        </pc:spChg>
        <pc:spChg chg="add">
          <ac:chgData name="eric michelangeli" userId="275d3702880e9269" providerId="LiveId" clId="{E421B14D-2A2A-4331-9DB4-801D3AABE67A}" dt="2025-10-12T14:24:23.052" v="76" actId="26606"/>
          <ac:spMkLst>
            <pc:docMk/>
            <pc:sldMk cId="1522046628" sldId="259"/>
            <ac:spMk id="16" creationId="{F8260ED5-17F7-4158-B241-D51DD4CF1B7E}"/>
          </ac:spMkLst>
        </pc:spChg>
        <pc:picChg chg="add mod">
          <ac:chgData name="eric michelangeli" userId="275d3702880e9269" providerId="LiveId" clId="{E421B14D-2A2A-4331-9DB4-801D3AABE67A}" dt="2025-10-12T14:24:23.052" v="76" actId="26606"/>
          <ac:picMkLst>
            <pc:docMk/>
            <pc:sldMk cId="1522046628" sldId="259"/>
            <ac:picMk id="3" creationId="{F7DBE556-5B11-BCD3-6641-3D8A76807F9F}"/>
          </ac:picMkLst>
        </pc:picChg>
      </pc:sldChg>
      <pc:sldChg chg="addSp delSp modSp new mod setBg modAnim">
        <pc:chgData name="eric michelangeli" userId="275d3702880e9269" providerId="LiveId" clId="{E421B14D-2A2A-4331-9DB4-801D3AABE67A}" dt="2025-10-12T15:36:19.131" v="561" actId="478"/>
        <pc:sldMkLst>
          <pc:docMk/>
          <pc:sldMk cId="2642904795" sldId="260"/>
        </pc:sldMkLst>
        <pc:spChg chg="mod">
          <ac:chgData name="eric michelangeli" userId="275d3702880e9269" providerId="LiveId" clId="{E421B14D-2A2A-4331-9DB4-801D3AABE67A}" dt="2025-10-12T14:56:39.122" v="381" actId="207"/>
          <ac:spMkLst>
            <pc:docMk/>
            <pc:sldMk cId="2642904795" sldId="260"/>
            <ac:spMk id="2" creationId="{566CED39-FC06-BAC9-014F-5A93BE31DC5E}"/>
          </ac:spMkLst>
        </pc:spChg>
        <pc:spChg chg="add del">
          <ac:chgData name="eric michelangeli" userId="275d3702880e9269" providerId="LiveId" clId="{E421B14D-2A2A-4331-9DB4-801D3AABE67A}" dt="2025-10-12T14:33:41.135" v="81" actId="26606"/>
          <ac:spMkLst>
            <pc:docMk/>
            <pc:sldMk cId="2642904795" sldId="260"/>
            <ac:spMk id="4" creationId="{E1D8BCD0-E8B5-445F-FD85-EB3E5B087CD9}"/>
          </ac:spMkLst>
        </pc:spChg>
        <pc:spChg chg="add mod">
          <ac:chgData name="eric michelangeli" userId="275d3702880e9269" providerId="LiveId" clId="{E421B14D-2A2A-4331-9DB4-801D3AABE67A}" dt="2025-10-12T14:46:11.700" v="239" actId="122"/>
          <ac:spMkLst>
            <pc:docMk/>
            <pc:sldMk cId="2642904795" sldId="260"/>
            <ac:spMk id="7" creationId="{B45EF259-4CCE-1D54-F2AE-ACEB1E7A35B3}"/>
          </ac:spMkLst>
        </pc:spChg>
        <pc:spChg chg="add">
          <ac:chgData name="eric michelangeli" userId="275d3702880e9269" providerId="LiveId" clId="{E421B14D-2A2A-4331-9DB4-801D3AABE67A}" dt="2025-10-12T14:33:41.135" v="81" actId="26606"/>
          <ac:spMkLst>
            <pc:docMk/>
            <pc:sldMk cId="2642904795" sldId="260"/>
            <ac:spMk id="10" creationId="{2659FDB4-FCBE-4A89-B46D-43D4FA54464D}"/>
          </ac:spMkLst>
        </pc:spChg>
        <pc:graphicFrameChg chg="add mod modGraphic">
          <ac:chgData name="eric michelangeli" userId="275d3702880e9269" providerId="LiveId" clId="{E421B14D-2A2A-4331-9DB4-801D3AABE67A}" dt="2025-10-12T15:36:19.131" v="561" actId="478"/>
          <ac:graphicFrameMkLst>
            <pc:docMk/>
            <pc:sldMk cId="2642904795" sldId="260"/>
            <ac:graphicFrameMk id="6" creationId="{519528F4-51C4-EC76-3E57-C6014B2FA595}"/>
          </ac:graphicFrameMkLst>
        </pc:graphicFrameChg>
        <pc:cxnChg chg="add">
          <ac:chgData name="eric michelangeli" userId="275d3702880e9269" providerId="LiveId" clId="{E421B14D-2A2A-4331-9DB4-801D3AABE67A}" dt="2025-10-12T14:33:41.135" v="81" actId="26606"/>
          <ac:cxnSpMkLst>
            <pc:docMk/>
            <pc:sldMk cId="2642904795" sldId="260"/>
            <ac:cxnSpMk id="12" creationId="{C8F51B3F-8331-4E4A-AE96-D47B1006EEAD}"/>
          </ac:cxnSpMkLst>
        </pc:cxnChg>
      </pc:sldChg>
      <pc:sldChg chg="addSp delSp modSp new mod setBg modAnim">
        <pc:chgData name="eric michelangeli" userId="275d3702880e9269" providerId="LiveId" clId="{E421B14D-2A2A-4331-9DB4-801D3AABE67A}" dt="2025-10-12T15:22:59.259" v="510" actId="1076"/>
        <pc:sldMkLst>
          <pc:docMk/>
          <pc:sldMk cId="3117166342" sldId="261"/>
        </pc:sldMkLst>
        <pc:spChg chg="mod">
          <ac:chgData name="eric michelangeli" userId="275d3702880e9269" providerId="LiveId" clId="{E421B14D-2A2A-4331-9DB4-801D3AABE67A}" dt="2025-10-12T15:08:32.232" v="428" actId="790"/>
          <ac:spMkLst>
            <pc:docMk/>
            <pc:sldMk cId="3117166342" sldId="261"/>
            <ac:spMk id="2" creationId="{428548B8-3BDC-5A12-CEC3-BEC94DF13595}"/>
          </ac:spMkLst>
        </pc:spChg>
        <pc:spChg chg="add mod">
          <ac:chgData name="eric michelangeli" userId="275d3702880e9269" providerId="LiveId" clId="{E421B14D-2A2A-4331-9DB4-801D3AABE67A}" dt="2025-10-12T15:08:39.889" v="429" actId="790"/>
          <ac:spMkLst>
            <pc:docMk/>
            <pc:sldMk cId="3117166342" sldId="261"/>
            <ac:spMk id="6" creationId="{8FA89E2E-EBCF-B473-EF27-9814A1FD6EF6}"/>
          </ac:spMkLst>
        </pc:spChg>
        <pc:spChg chg="add mod">
          <ac:chgData name="eric michelangeli" userId="275d3702880e9269" providerId="LiveId" clId="{E421B14D-2A2A-4331-9DB4-801D3AABE67A}" dt="2025-10-12T15:22:59.259" v="510" actId="1076"/>
          <ac:spMkLst>
            <pc:docMk/>
            <pc:sldMk cId="3117166342" sldId="261"/>
            <ac:spMk id="7" creationId="{6DBA5C4D-AB0D-CC0C-629B-5925342BED94}"/>
          </ac:spMkLst>
        </pc:spChg>
        <pc:spChg chg="add del">
          <ac:chgData name="eric michelangeli" userId="275d3702880e9269" providerId="LiveId" clId="{E421B14D-2A2A-4331-9DB4-801D3AABE67A}" dt="2025-10-12T15:08:25.441" v="427" actId="26606"/>
          <ac:spMkLst>
            <pc:docMk/>
            <pc:sldMk cId="3117166342" sldId="261"/>
            <ac:spMk id="9" creationId="{A8384FB5-9ADC-4DDC-881B-597D56F5B15D}"/>
          </ac:spMkLst>
        </pc:spChg>
        <pc:spChg chg="add del">
          <ac:chgData name="eric michelangeli" userId="275d3702880e9269" providerId="LiveId" clId="{E421B14D-2A2A-4331-9DB4-801D3AABE67A}" dt="2025-10-12T15:08:25.441" v="427" actId="26606"/>
          <ac:spMkLst>
            <pc:docMk/>
            <pc:sldMk cId="3117166342" sldId="261"/>
            <ac:spMk id="11" creationId="{91E5A9A7-95C6-4F4F-B00E-C82E07FE62EF}"/>
          </ac:spMkLst>
        </pc:spChg>
        <pc:spChg chg="add del">
          <ac:chgData name="eric michelangeli" userId="275d3702880e9269" providerId="LiveId" clId="{E421B14D-2A2A-4331-9DB4-801D3AABE67A}" dt="2025-10-12T15:08:25.441" v="427" actId="26606"/>
          <ac:spMkLst>
            <pc:docMk/>
            <pc:sldMk cId="3117166342" sldId="261"/>
            <ac:spMk id="13" creationId="{D07DD2DE-F619-49DD-B5E7-03A290FF4ED1}"/>
          </ac:spMkLst>
        </pc:spChg>
        <pc:spChg chg="add del">
          <ac:chgData name="eric michelangeli" userId="275d3702880e9269" providerId="LiveId" clId="{E421B14D-2A2A-4331-9DB4-801D3AABE67A}" dt="2025-10-12T15:08:25.441" v="427" actId="26606"/>
          <ac:spMkLst>
            <pc:docMk/>
            <pc:sldMk cId="3117166342" sldId="261"/>
            <ac:spMk id="15" creationId="{85149191-5F60-4A28-AAFF-039F96B0F3EC}"/>
          </ac:spMkLst>
        </pc:spChg>
        <pc:spChg chg="add del">
          <ac:chgData name="eric michelangeli" userId="275d3702880e9269" providerId="LiveId" clId="{E421B14D-2A2A-4331-9DB4-801D3AABE67A}" dt="2025-10-12T15:08:25.441" v="427" actId="26606"/>
          <ac:spMkLst>
            <pc:docMk/>
            <pc:sldMk cId="3117166342" sldId="261"/>
            <ac:spMk id="17" creationId="{F8260ED5-17F7-4158-B241-D51DD4CF1B7E}"/>
          </ac:spMkLst>
        </pc:spChg>
        <pc:spChg chg="add">
          <ac:chgData name="eric michelangeli" userId="275d3702880e9269" providerId="LiveId" clId="{E421B14D-2A2A-4331-9DB4-801D3AABE67A}" dt="2025-10-12T15:08:25.441" v="427" actId="26606"/>
          <ac:spMkLst>
            <pc:docMk/>
            <pc:sldMk cId="3117166342" sldId="261"/>
            <ac:spMk id="22" creationId="{2596F992-698C-48C0-9D89-70DA4CE927EF}"/>
          </ac:spMkLst>
        </pc:spChg>
        <pc:spChg chg="add">
          <ac:chgData name="eric michelangeli" userId="275d3702880e9269" providerId="LiveId" clId="{E421B14D-2A2A-4331-9DB4-801D3AABE67A}" dt="2025-10-12T15:08:25.441" v="427" actId="26606"/>
          <ac:spMkLst>
            <pc:docMk/>
            <pc:sldMk cId="3117166342" sldId="261"/>
            <ac:spMk id="24" creationId="{E7BFF8DC-0AE7-4AD2-9B28-2E5F26D62C30}"/>
          </ac:spMkLst>
        </pc:spChg>
        <pc:spChg chg="add">
          <ac:chgData name="eric michelangeli" userId="275d3702880e9269" providerId="LiveId" clId="{E421B14D-2A2A-4331-9DB4-801D3AABE67A}" dt="2025-10-12T15:08:25.441" v="427" actId="26606"/>
          <ac:spMkLst>
            <pc:docMk/>
            <pc:sldMk cId="3117166342" sldId="261"/>
            <ac:spMk id="26" creationId="{7E0162AD-C6E5-4BF8-A453-76ADB36877D3}"/>
          </ac:spMkLst>
        </pc:spChg>
        <pc:picChg chg="add mod">
          <ac:chgData name="eric michelangeli" userId="275d3702880e9269" providerId="LiveId" clId="{E421B14D-2A2A-4331-9DB4-801D3AABE67A}" dt="2025-10-12T15:06:48.855" v="421" actId="14100"/>
          <ac:picMkLst>
            <pc:docMk/>
            <pc:sldMk cId="3117166342" sldId="261"/>
            <ac:picMk id="4" creationId="{DB35A3F6-3B18-51F5-D7F7-C1ED9CFC93DB}"/>
          </ac:picMkLst>
        </pc:picChg>
      </pc:sldChg>
      <pc:sldChg chg="addSp delSp modSp add mod delAnim modAnim">
        <pc:chgData name="eric michelangeli" userId="275d3702880e9269" providerId="LiveId" clId="{E421B14D-2A2A-4331-9DB4-801D3AABE67A}" dt="2025-10-12T17:06:43.406" v="1028"/>
        <pc:sldMkLst>
          <pc:docMk/>
          <pc:sldMk cId="405821595" sldId="262"/>
        </pc:sldMkLst>
        <pc:spChg chg="mod">
          <ac:chgData name="eric michelangeli" userId="275d3702880e9269" providerId="LiveId" clId="{E421B14D-2A2A-4331-9DB4-801D3AABE67A}" dt="2025-10-12T17:06:37.854" v="1027" actId="113"/>
          <ac:spMkLst>
            <pc:docMk/>
            <pc:sldMk cId="405821595" sldId="262"/>
            <ac:spMk id="2" creationId="{372E3701-24EF-AD06-5CA4-859F5BCEEC91}"/>
          </ac:spMkLst>
        </pc:spChg>
        <pc:spChg chg="add del mod">
          <ac:chgData name="eric michelangeli" userId="275d3702880e9269" providerId="LiveId" clId="{E421B14D-2A2A-4331-9DB4-801D3AABE67A}" dt="2025-10-12T14:54:53.628" v="375" actId="26606"/>
          <ac:spMkLst>
            <pc:docMk/>
            <pc:sldMk cId="405821595" sldId="262"/>
            <ac:spMk id="4" creationId="{52E36360-771F-A566-7C09-C93CB6674DDD}"/>
          </ac:spMkLst>
        </pc:spChg>
        <pc:spChg chg="add del">
          <ac:chgData name="eric michelangeli" userId="275d3702880e9269" providerId="LiveId" clId="{E421B14D-2A2A-4331-9DB4-801D3AABE67A}" dt="2025-10-12T14:54:53.628" v="375" actId="26606"/>
          <ac:spMkLst>
            <pc:docMk/>
            <pc:sldMk cId="405821595" sldId="262"/>
            <ac:spMk id="10" creationId="{45870394-428D-79DC-625C-88250D811807}"/>
          </ac:spMkLst>
        </pc:spChg>
        <pc:spChg chg="add del">
          <ac:chgData name="eric michelangeli" userId="275d3702880e9269" providerId="LiveId" clId="{E421B14D-2A2A-4331-9DB4-801D3AABE67A}" dt="2025-10-12T14:54:53.622" v="374" actId="26606"/>
          <ac:spMkLst>
            <pc:docMk/>
            <pc:sldMk cId="405821595" sldId="262"/>
            <ac:spMk id="18" creationId="{2659FDB4-FCBE-4A89-B46D-43D4FA54464D}"/>
          </ac:spMkLst>
        </pc:spChg>
        <pc:spChg chg="add">
          <ac:chgData name="eric michelangeli" userId="275d3702880e9269" providerId="LiveId" clId="{E421B14D-2A2A-4331-9DB4-801D3AABE67A}" dt="2025-10-12T14:54:53.628" v="375" actId="26606"/>
          <ac:spMkLst>
            <pc:docMk/>
            <pc:sldMk cId="405821595" sldId="262"/>
            <ac:spMk id="19" creationId="{59A309A7-1751-4ABE-A3C1-EEC40366AD89}"/>
          </ac:spMkLst>
        </pc:spChg>
        <pc:spChg chg="add">
          <ac:chgData name="eric michelangeli" userId="275d3702880e9269" providerId="LiveId" clId="{E421B14D-2A2A-4331-9DB4-801D3AABE67A}" dt="2025-10-12T14:54:53.628" v="375" actId="26606"/>
          <ac:spMkLst>
            <pc:docMk/>
            <pc:sldMk cId="405821595" sldId="262"/>
            <ac:spMk id="21" creationId="{967D8EB6-EAE1-4F9C-B398-83321E287204}"/>
          </ac:spMkLst>
        </pc:spChg>
        <pc:spChg chg="add del mod">
          <ac:chgData name="eric michelangeli" userId="275d3702880e9269" providerId="LiveId" clId="{E421B14D-2A2A-4331-9DB4-801D3AABE67A}" dt="2025-10-12T17:02:49.894" v="978" actId="478"/>
          <ac:spMkLst>
            <pc:docMk/>
            <pc:sldMk cId="405821595" sldId="262"/>
            <ac:spMk id="22" creationId="{52E36360-771F-A566-7C09-C93CB6674DDD}"/>
          </ac:spMkLst>
        </pc:spChg>
        <pc:graphicFrameChg chg="add mod modGraphic">
          <ac:chgData name="eric michelangeli" userId="275d3702880e9269" providerId="LiveId" clId="{E421B14D-2A2A-4331-9DB4-801D3AABE67A}" dt="2025-10-12T17:06:43.406" v="1028"/>
          <ac:graphicFrameMkLst>
            <pc:docMk/>
            <pc:sldMk cId="405821595" sldId="262"/>
            <ac:graphicFrameMk id="5" creationId="{D386FC18-EF6A-6439-912D-DF9BF56FAAB1}"/>
          </ac:graphicFrameMkLst>
        </pc:graphicFrameChg>
        <pc:graphicFrameChg chg="del">
          <ac:chgData name="eric michelangeli" userId="275d3702880e9269" providerId="LiveId" clId="{E421B14D-2A2A-4331-9DB4-801D3AABE67A}" dt="2025-10-12T14:36:07.998" v="104" actId="478"/>
          <ac:graphicFrameMkLst>
            <pc:docMk/>
            <pc:sldMk cId="405821595" sldId="262"/>
            <ac:graphicFrameMk id="6" creationId="{DF513701-2D8D-29BC-B7D7-20BEFFFF82AC}"/>
          </ac:graphicFrameMkLst>
        </pc:graphicFrameChg>
        <pc:graphicFrameChg chg="add del">
          <ac:chgData name="eric michelangeli" userId="275d3702880e9269" providerId="LiveId" clId="{E421B14D-2A2A-4331-9DB4-801D3AABE67A}" dt="2025-10-12T14:54:53.622" v="374" actId="26606"/>
          <ac:graphicFrameMkLst>
            <pc:docMk/>
            <pc:sldMk cId="405821595" sldId="262"/>
            <ac:graphicFrameMk id="14" creationId="{E70FF3E2-C0AB-C4CE-759B-B823B28C7766}"/>
          </ac:graphicFrameMkLst>
        </pc:graphicFrameChg>
        <pc:picChg chg="add">
          <ac:chgData name="eric michelangeli" userId="275d3702880e9269" providerId="LiveId" clId="{E421B14D-2A2A-4331-9DB4-801D3AABE67A}" dt="2025-10-12T14:54:53.628" v="375" actId="26606"/>
          <ac:picMkLst>
            <pc:docMk/>
            <pc:sldMk cId="405821595" sldId="262"/>
            <ac:picMk id="16" creationId="{ADD6185B-1730-6DB1-389C-07548B4FC4C6}"/>
          </ac:picMkLst>
        </pc:picChg>
        <pc:cxnChg chg="add del">
          <ac:chgData name="eric michelangeli" userId="275d3702880e9269" providerId="LiveId" clId="{E421B14D-2A2A-4331-9DB4-801D3AABE67A}" dt="2025-10-12T14:54:53.628" v="375" actId="26606"/>
          <ac:cxnSpMkLst>
            <pc:docMk/>
            <pc:sldMk cId="405821595" sldId="262"/>
            <ac:cxnSpMk id="12" creationId="{B7D3AC68-6404-6491-9B8C-D45ABD42E5A7}"/>
          </ac:cxnSpMkLst>
        </pc:cxnChg>
        <pc:cxnChg chg="add del">
          <ac:chgData name="eric michelangeli" userId="275d3702880e9269" providerId="LiveId" clId="{E421B14D-2A2A-4331-9DB4-801D3AABE67A}" dt="2025-10-12T14:54:53.622" v="374" actId="26606"/>
          <ac:cxnSpMkLst>
            <pc:docMk/>
            <pc:sldMk cId="405821595" sldId="262"/>
            <ac:cxnSpMk id="20" creationId="{C8F51B3F-8331-4E4A-AE96-D47B1006EEAD}"/>
          </ac:cxnSpMkLst>
        </pc:cxnChg>
      </pc:sldChg>
      <pc:sldChg chg="addSp delSp modSp add mod modAnim">
        <pc:chgData name="eric michelangeli" userId="275d3702880e9269" providerId="LiveId" clId="{E421B14D-2A2A-4331-9DB4-801D3AABE67A}" dt="2025-10-12T14:59:58.055" v="409"/>
        <pc:sldMkLst>
          <pc:docMk/>
          <pc:sldMk cId="2233986045" sldId="263"/>
        </pc:sldMkLst>
        <pc:spChg chg="mod">
          <ac:chgData name="eric michelangeli" userId="275d3702880e9269" providerId="LiveId" clId="{E421B14D-2A2A-4331-9DB4-801D3AABE67A}" dt="2025-10-12T14:52:10.306" v="285" actId="962"/>
          <ac:spMkLst>
            <pc:docMk/>
            <pc:sldMk cId="2233986045" sldId="263"/>
            <ac:spMk id="2" creationId="{A36E79C3-B4DE-0CC7-11C0-1F7590F8A761}"/>
          </ac:spMkLst>
        </pc:spChg>
        <pc:spChg chg="del">
          <ac:chgData name="eric michelangeli" userId="275d3702880e9269" providerId="LiveId" clId="{E421B14D-2A2A-4331-9DB4-801D3AABE67A}" dt="2025-10-12T14:50:47.461" v="280" actId="478"/>
          <ac:spMkLst>
            <pc:docMk/>
            <pc:sldMk cId="2233986045" sldId="263"/>
            <ac:spMk id="4" creationId="{7317616B-E1D9-80B0-600E-DEA34190471E}"/>
          </ac:spMkLst>
        </pc:spChg>
        <pc:spChg chg="add mod">
          <ac:chgData name="eric michelangeli" userId="275d3702880e9269" providerId="LiveId" clId="{E421B14D-2A2A-4331-9DB4-801D3AABE67A}" dt="2025-10-12T14:53:52.533" v="372" actId="404"/>
          <ac:spMkLst>
            <pc:docMk/>
            <pc:sldMk cId="2233986045" sldId="263"/>
            <ac:spMk id="6" creationId="{001BE481-BD3C-22D2-468C-EC6A48750E01}"/>
          </ac:spMkLst>
        </pc:spChg>
        <pc:spChg chg="del">
          <ac:chgData name="eric michelangeli" userId="275d3702880e9269" providerId="LiveId" clId="{E421B14D-2A2A-4331-9DB4-801D3AABE67A}" dt="2025-10-12T14:51:59.923" v="282" actId="26606"/>
          <ac:spMkLst>
            <pc:docMk/>
            <pc:sldMk cId="2233986045" sldId="263"/>
            <ac:spMk id="10" creationId="{863AF88C-B9A1-956A-2034-E4924E6D1B00}"/>
          </ac:spMkLst>
        </pc:spChg>
        <pc:spChg chg="add">
          <ac:chgData name="eric michelangeli" userId="275d3702880e9269" providerId="LiveId" clId="{E421B14D-2A2A-4331-9DB4-801D3AABE67A}" dt="2025-10-12T14:51:59.923" v="282" actId="26606"/>
          <ac:spMkLst>
            <pc:docMk/>
            <pc:sldMk cId="2233986045" sldId="263"/>
            <ac:spMk id="17" creationId="{F0A604E4-7307-451C-93BE-F1F7E1BF3BF8}"/>
          </ac:spMkLst>
        </pc:spChg>
        <pc:spChg chg="add">
          <ac:chgData name="eric michelangeli" userId="275d3702880e9269" providerId="LiveId" clId="{E421B14D-2A2A-4331-9DB4-801D3AABE67A}" dt="2025-10-12T14:51:59.923" v="282" actId="26606"/>
          <ac:spMkLst>
            <pc:docMk/>
            <pc:sldMk cId="2233986045" sldId="263"/>
            <ac:spMk id="19" creationId="{F7F3A0AA-35E5-4085-942B-737839030604}"/>
          </ac:spMkLst>
        </pc:spChg>
        <pc:spChg chg="add">
          <ac:chgData name="eric michelangeli" userId="275d3702880e9269" providerId="LiveId" clId="{E421B14D-2A2A-4331-9DB4-801D3AABE67A}" dt="2025-10-12T14:51:59.923" v="282" actId="26606"/>
          <ac:spMkLst>
            <pc:docMk/>
            <pc:sldMk cId="2233986045" sldId="263"/>
            <ac:spMk id="21" creationId="{402F5C38-C747-4173-ABBF-656E39E82130}"/>
          </ac:spMkLst>
        </pc:spChg>
        <pc:spChg chg="add">
          <ac:chgData name="eric michelangeli" userId="275d3702880e9269" providerId="LiveId" clId="{E421B14D-2A2A-4331-9DB4-801D3AABE67A}" dt="2025-10-12T14:51:59.923" v="282" actId="26606"/>
          <ac:spMkLst>
            <pc:docMk/>
            <pc:sldMk cId="2233986045" sldId="263"/>
            <ac:spMk id="23" creationId="{E37EECFC-A684-4391-AE85-4CDAF5565F61}"/>
          </ac:spMkLst>
        </pc:spChg>
        <pc:picChg chg="add mod">
          <ac:chgData name="eric michelangeli" userId="275d3702880e9269" providerId="LiveId" clId="{E421B14D-2A2A-4331-9DB4-801D3AABE67A}" dt="2025-10-12T14:58:38.529" v="382" actId="1076"/>
          <ac:picMkLst>
            <pc:docMk/>
            <pc:sldMk cId="2233986045" sldId="263"/>
            <ac:picMk id="5" creationId="{CA7F775E-1950-F18E-E231-F1A63A19F481}"/>
          </ac:picMkLst>
        </pc:picChg>
        <pc:picChg chg="add del mod">
          <ac:chgData name="eric michelangeli" userId="275d3702880e9269" providerId="LiveId" clId="{E421B14D-2A2A-4331-9DB4-801D3AABE67A}" dt="2025-10-12T14:59:31.617" v="396" actId="478"/>
          <ac:picMkLst>
            <pc:docMk/>
            <pc:sldMk cId="2233986045" sldId="263"/>
            <ac:picMk id="8" creationId="{FDDE303A-FA4A-FC8A-25A9-ADE6FCAC6ECB}"/>
          </ac:picMkLst>
        </pc:picChg>
        <pc:picChg chg="add mod">
          <ac:chgData name="eric michelangeli" userId="275d3702880e9269" providerId="LiveId" clId="{E421B14D-2A2A-4331-9DB4-801D3AABE67A}" dt="2025-10-12T14:59:46.443" v="408" actId="1076"/>
          <ac:picMkLst>
            <pc:docMk/>
            <pc:sldMk cId="2233986045" sldId="263"/>
            <ac:picMk id="11" creationId="{A7B91F18-C85A-6017-2EB9-3977180BB68B}"/>
          </ac:picMkLst>
        </pc:picChg>
        <pc:cxnChg chg="del">
          <ac:chgData name="eric michelangeli" userId="275d3702880e9269" providerId="LiveId" clId="{E421B14D-2A2A-4331-9DB4-801D3AABE67A}" dt="2025-10-12T14:51:59.923" v="282" actId="26606"/>
          <ac:cxnSpMkLst>
            <pc:docMk/>
            <pc:sldMk cId="2233986045" sldId="263"/>
            <ac:cxnSpMk id="12" creationId="{59804211-74BF-60EF-217E-1E32F46BF322}"/>
          </ac:cxnSpMkLst>
        </pc:cxnChg>
      </pc:sldChg>
      <pc:sldChg chg="addSp delSp modSp new mod modAnim">
        <pc:chgData name="eric michelangeli" userId="275d3702880e9269" providerId="LiveId" clId="{E421B14D-2A2A-4331-9DB4-801D3AABE67A}" dt="2025-10-12T15:36:35.645" v="563" actId="1076"/>
        <pc:sldMkLst>
          <pc:docMk/>
          <pc:sldMk cId="2135196439" sldId="264"/>
        </pc:sldMkLst>
        <pc:spChg chg="mod">
          <ac:chgData name="eric michelangeli" userId="275d3702880e9269" providerId="LiveId" clId="{E421B14D-2A2A-4331-9DB4-801D3AABE67A}" dt="2025-10-12T15:34:29.877" v="552" actId="207"/>
          <ac:spMkLst>
            <pc:docMk/>
            <pc:sldMk cId="2135196439" sldId="264"/>
            <ac:spMk id="2" creationId="{ABE95B16-4CE8-624F-53D2-C4EBE6579D0E}"/>
          </ac:spMkLst>
        </pc:spChg>
        <pc:spChg chg="add del mod">
          <ac:chgData name="eric michelangeli" userId="275d3702880e9269" providerId="LiveId" clId="{E421B14D-2A2A-4331-9DB4-801D3AABE67A}" dt="2025-10-12T15:33:26.563" v="544" actId="26606"/>
          <ac:spMkLst>
            <pc:docMk/>
            <pc:sldMk cId="2135196439" sldId="264"/>
            <ac:spMk id="4" creationId="{EC6C2420-FFBF-C2CF-C903-43E8EB1C2B27}"/>
          </ac:spMkLst>
        </pc:spChg>
        <pc:spChg chg="add mod">
          <ac:chgData name="eric michelangeli" userId="275d3702880e9269" providerId="LiveId" clId="{E421B14D-2A2A-4331-9DB4-801D3AABE67A}" dt="2025-10-12T15:36:31.955" v="562" actId="1076"/>
          <ac:spMkLst>
            <pc:docMk/>
            <pc:sldMk cId="2135196439" sldId="264"/>
            <ac:spMk id="6" creationId="{65DE3508-B6DB-6C10-F39F-C1881CDCE9D5}"/>
          </ac:spMkLst>
        </pc:spChg>
        <pc:graphicFrameChg chg="add mod modGraphic">
          <ac:chgData name="eric michelangeli" userId="275d3702880e9269" providerId="LiveId" clId="{E421B14D-2A2A-4331-9DB4-801D3AABE67A}" dt="2025-10-12T15:36:35.645" v="563" actId="1076"/>
          <ac:graphicFrameMkLst>
            <pc:docMk/>
            <pc:sldMk cId="2135196439" sldId="264"/>
            <ac:graphicFrameMk id="8" creationId="{BC0DBBA9-1043-1187-EEC1-D12174581C35}"/>
          </ac:graphicFrameMkLst>
        </pc:graphicFrameChg>
      </pc:sldChg>
      <pc:sldChg chg="addSp modSp new mod setBg modAnim">
        <pc:chgData name="eric michelangeli" userId="275d3702880e9269" providerId="LiveId" clId="{E421B14D-2A2A-4331-9DB4-801D3AABE67A}" dt="2025-10-13T14:07:01.346" v="1030"/>
        <pc:sldMkLst>
          <pc:docMk/>
          <pc:sldMk cId="455965759" sldId="265"/>
        </pc:sldMkLst>
        <pc:spChg chg="mod">
          <ac:chgData name="eric michelangeli" userId="275d3702880e9269" providerId="LiveId" clId="{E421B14D-2A2A-4331-9DB4-801D3AABE67A}" dt="2025-10-12T15:53:27.143" v="671" actId="207"/>
          <ac:spMkLst>
            <pc:docMk/>
            <pc:sldMk cId="455965759" sldId="265"/>
            <ac:spMk id="2" creationId="{B6B3A3BB-CB38-58A0-4218-EE2987F89E5C}"/>
          </ac:spMkLst>
        </pc:spChg>
        <pc:spChg chg="add">
          <ac:chgData name="eric michelangeli" userId="275d3702880e9269" providerId="LiveId" clId="{E421B14D-2A2A-4331-9DB4-801D3AABE67A}" dt="2025-10-12T15:52:49.017" v="664" actId="26606"/>
          <ac:spMkLst>
            <pc:docMk/>
            <pc:sldMk cId="455965759" sldId="265"/>
            <ac:spMk id="8" creationId="{DCC231C8-C761-4B31-9B1C-C6D19248C6B3}"/>
          </ac:spMkLst>
        </pc:spChg>
        <pc:graphicFrameChg chg="add mod modGraphic">
          <ac:chgData name="eric michelangeli" userId="275d3702880e9269" providerId="LiveId" clId="{E421B14D-2A2A-4331-9DB4-801D3AABE67A}" dt="2025-10-12T15:56:23.875" v="719" actId="113"/>
          <ac:graphicFrameMkLst>
            <pc:docMk/>
            <pc:sldMk cId="455965759" sldId="265"/>
            <ac:graphicFrameMk id="3" creationId="{9163FA05-5464-7AFD-A7C0-32F0B0DFE2B5}"/>
          </ac:graphicFrameMkLst>
        </pc:graphicFrameChg>
      </pc:sldChg>
      <pc:sldChg chg="addSp delSp modSp add mod setBg delAnim">
        <pc:chgData name="eric michelangeli" userId="275d3702880e9269" providerId="LiveId" clId="{E421B14D-2A2A-4331-9DB4-801D3AABE67A}" dt="2025-10-12T15:40:21.370" v="647"/>
        <pc:sldMkLst>
          <pc:docMk/>
          <pc:sldMk cId="2147556832" sldId="266"/>
        </pc:sldMkLst>
        <pc:spChg chg="mod">
          <ac:chgData name="eric michelangeli" userId="275d3702880e9269" providerId="LiveId" clId="{E421B14D-2A2A-4331-9DB4-801D3AABE67A}" dt="2025-10-12T15:39:33.495" v="582" actId="26606"/>
          <ac:spMkLst>
            <pc:docMk/>
            <pc:sldMk cId="2147556832" sldId="266"/>
            <ac:spMk id="2" creationId="{829FEBEF-AB51-3723-F044-93978A404A3E}"/>
          </ac:spMkLst>
        </pc:spChg>
        <pc:spChg chg="add mod">
          <ac:chgData name="eric michelangeli" userId="275d3702880e9269" providerId="LiveId" clId="{E421B14D-2A2A-4331-9DB4-801D3AABE67A}" dt="2025-10-12T15:40:21.370" v="647"/>
          <ac:spMkLst>
            <pc:docMk/>
            <pc:sldMk cId="2147556832" sldId="266"/>
            <ac:spMk id="5" creationId="{0741E72E-D87C-C1E0-7E7F-EE1BE182EF6D}"/>
          </ac:spMkLst>
        </pc:spChg>
        <pc:spChg chg="del">
          <ac:chgData name="eric michelangeli" userId="275d3702880e9269" providerId="LiveId" clId="{E421B14D-2A2A-4331-9DB4-801D3AABE67A}" dt="2025-10-12T15:38:55.356" v="579" actId="478"/>
          <ac:spMkLst>
            <pc:docMk/>
            <pc:sldMk cId="2147556832" sldId="266"/>
            <ac:spMk id="6" creationId="{16CBE92D-6B72-7D78-7141-152250A44018}"/>
          </ac:spMkLst>
        </pc:spChg>
        <pc:spChg chg="add">
          <ac:chgData name="eric michelangeli" userId="275d3702880e9269" providerId="LiveId" clId="{E421B14D-2A2A-4331-9DB4-801D3AABE67A}" dt="2025-10-12T15:39:33.495" v="582" actId="26606"/>
          <ac:spMkLst>
            <pc:docMk/>
            <pc:sldMk cId="2147556832" sldId="266"/>
            <ac:spMk id="9" creationId="{A8384FB5-9ADC-4DDC-881B-597D56F5B15D}"/>
          </ac:spMkLst>
        </pc:spChg>
        <pc:spChg chg="add">
          <ac:chgData name="eric michelangeli" userId="275d3702880e9269" providerId="LiveId" clId="{E421B14D-2A2A-4331-9DB4-801D3AABE67A}" dt="2025-10-12T15:39:33.495" v="582" actId="26606"/>
          <ac:spMkLst>
            <pc:docMk/>
            <pc:sldMk cId="2147556832" sldId="266"/>
            <ac:spMk id="11" creationId="{1199E1B1-A8C0-4FE8-A5A8-1CB41D69F857}"/>
          </ac:spMkLst>
        </pc:spChg>
        <pc:spChg chg="add">
          <ac:chgData name="eric michelangeli" userId="275d3702880e9269" providerId="LiveId" clId="{E421B14D-2A2A-4331-9DB4-801D3AABE67A}" dt="2025-10-12T15:39:33.495" v="582" actId="26606"/>
          <ac:spMkLst>
            <pc:docMk/>
            <pc:sldMk cId="2147556832" sldId="266"/>
            <ac:spMk id="13" creationId="{84A8DE83-DE75-4B41-9DB4-A7EC0B0DEC0B}"/>
          </ac:spMkLst>
        </pc:spChg>
        <pc:spChg chg="add">
          <ac:chgData name="eric michelangeli" userId="275d3702880e9269" providerId="LiveId" clId="{E421B14D-2A2A-4331-9DB4-801D3AABE67A}" dt="2025-10-12T15:39:33.495" v="582" actId="26606"/>
          <ac:spMkLst>
            <pc:docMk/>
            <pc:sldMk cId="2147556832" sldId="266"/>
            <ac:spMk id="15" creationId="{A7009A0A-BEF5-4EAC-AF15-E4F9F002E239}"/>
          </ac:spMkLst>
        </pc:spChg>
        <pc:graphicFrameChg chg="del">
          <ac:chgData name="eric michelangeli" userId="275d3702880e9269" providerId="LiveId" clId="{E421B14D-2A2A-4331-9DB4-801D3AABE67A}" dt="2025-10-12T15:38:57.270" v="580" actId="478"/>
          <ac:graphicFrameMkLst>
            <pc:docMk/>
            <pc:sldMk cId="2147556832" sldId="266"/>
            <ac:graphicFrameMk id="8" creationId="{2D4EC8B1-278F-7A0C-E2F8-CED4536B798A}"/>
          </ac:graphicFrameMkLst>
        </pc:graphicFrameChg>
        <pc:picChg chg="add mod">
          <ac:chgData name="eric michelangeli" userId="275d3702880e9269" providerId="LiveId" clId="{E421B14D-2A2A-4331-9DB4-801D3AABE67A}" dt="2025-10-12T15:39:33.495" v="582" actId="26606"/>
          <ac:picMkLst>
            <pc:docMk/>
            <pc:sldMk cId="2147556832" sldId="266"/>
            <ac:picMk id="4" creationId="{4F17BEF9-E49A-8CA9-CB30-E9A19D1BA37F}"/>
          </ac:picMkLst>
        </pc:picChg>
      </pc:sldChg>
      <pc:sldChg chg="modSp add mod modAnim">
        <pc:chgData name="eric michelangeli" userId="275d3702880e9269" providerId="LiveId" clId="{E421B14D-2A2A-4331-9DB4-801D3AABE67A}" dt="2025-10-13T14:07:17.765" v="1032"/>
        <pc:sldMkLst>
          <pc:docMk/>
          <pc:sldMk cId="379466821" sldId="267"/>
        </pc:sldMkLst>
        <pc:graphicFrameChg chg="mod modGraphic">
          <ac:chgData name="eric michelangeli" userId="275d3702880e9269" providerId="LiveId" clId="{E421B14D-2A2A-4331-9DB4-801D3AABE67A}" dt="2025-10-12T16:03:26.735" v="821" actId="20577"/>
          <ac:graphicFrameMkLst>
            <pc:docMk/>
            <pc:sldMk cId="379466821" sldId="267"/>
            <ac:graphicFrameMk id="3" creationId="{7461CEBC-59B3-7FC2-26E6-DF3978173A6A}"/>
          </ac:graphicFrameMkLst>
        </pc:graphicFrameChg>
      </pc:sldChg>
      <pc:sldChg chg="addSp delSp modSp new del mod">
        <pc:chgData name="eric michelangeli" userId="275d3702880e9269" providerId="LiveId" clId="{E421B14D-2A2A-4331-9DB4-801D3AABE67A}" dt="2025-10-12T16:01:13.628" v="746" actId="47"/>
        <pc:sldMkLst>
          <pc:docMk/>
          <pc:sldMk cId="194586919" sldId="268"/>
        </pc:sldMkLst>
        <pc:spChg chg="mod">
          <ac:chgData name="eric michelangeli" userId="275d3702880e9269" providerId="LiveId" clId="{E421B14D-2A2A-4331-9DB4-801D3AABE67A}" dt="2025-10-12T15:57:05.548" v="727" actId="27636"/>
          <ac:spMkLst>
            <pc:docMk/>
            <pc:sldMk cId="194586919" sldId="268"/>
            <ac:spMk id="2" creationId="{EBAF2D9E-E440-6DA0-33D8-A653CDB7550E}"/>
          </ac:spMkLst>
        </pc:spChg>
        <pc:picChg chg="add">
          <ac:chgData name="eric michelangeli" userId="275d3702880e9269" providerId="LiveId" clId="{E421B14D-2A2A-4331-9DB4-801D3AABE67A}" dt="2025-10-12T15:57:42.453" v="728" actId="22"/>
          <ac:picMkLst>
            <pc:docMk/>
            <pc:sldMk cId="194586919" sldId="268"/>
            <ac:picMk id="4" creationId="{26D647DF-1362-8F66-F250-3E687564EE2E}"/>
          </ac:picMkLst>
        </pc:picChg>
        <pc:picChg chg="add del">
          <ac:chgData name="eric michelangeli" userId="275d3702880e9269" providerId="LiveId" clId="{E421B14D-2A2A-4331-9DB4-801D3AABE67A}" dt="2025-10-12T16:00:01.199" v="733" actId="21"/>
          <ac:picMkLst>
            <pc:docMk/>
            <pc:sldMk cId="194586919" sldId="268"/>
            <ac:picMk id="6" creationId="{6C465AEB-20B5-CE4D-5BCB-2B76DD69F590}"/>
          </ac:picMkLst>
        </pc:picChg>
      </pc:sldChg>
      <pc:sldChg chg="addSp modSp add mod ord">
        <pc:chgData name="eric michelangeli" userId="275d3702880e9269" providerId="LiveId" clId="{E421B14D-2A2A-4331-9DB4-801D3AABE67A}" dt="2025-10-12T16:02:25.923" v="801" actId="14100"/>
        <pc:sldMkLst>
          <pc:docMk/>
          <pc:sldMk cId="2227443319" sldId="269"/>
        </pc:sldMkLst>
        <pc:spChg chg="mod">
          <ac:chgData name="eric michelangeli" userId="275d3702880e9269" providerId="LiveId" clId="{E421B14D-2A2A-4331-9DB4-801D3AABE67A}" dt="2025-10-12T16:02:25.923" v="801" actId="14100"/>
          <ac:spMkLst>
            <pc:docMk/>
            <pc:sldMk cId="2227443319" sldId="269"/>
            <ac:spMk id="2" creationId="{E46CA5FF-BF33-16D0-BE0E-C7AE5713D6B6}"/>
          </ac:spMkLst>
        </pc:spChg>
        <pc:spChg chg="add mod">
          <ac:chgData name="eric michelangeli" userId="275d3702880e9269" providerId="LiveId" clId="{E421B14D-2A2A-4331-9DB4-801D3AABE67A}" dt="2025-10-12T16:02:21.866" v="800" actId="313"/>
          <ac:spMkLst>
            <pc:docMk/>
            <pc:sldMk cId="2227443319" sldId="269"/>
            <ac:spMk id="5" creationId="{98B7D2E2-E3D5-7611-9F85-76A3B08CA357}"/>
          </ac:spMkLst>
        </pc:spChg>
        <pc:picChg chg="mod">
          <ac:chgData name="eric michelangeli" userId="275d3702880e9269" providerId="LiveId" clId="{E421B14D-2A2A-4331-9DB4-801D3AABE67A}" dt="2025-10-12T16:01:02.145" v="745" actId="1076"/>
          <ac:picMkLst>
            <pc:docMk/>
            <pc:sldMk cId="2227443319" sldId="269"/>
            <ac:picMk id="3" creationId="{6509C99A-EFC4-A789-6390-4E3862DE9ABD}"/>
          </ac:picMkLst>
        </pc:picChg>
        <pc:picChg chg="add mod">
          <ac:chgData name="eric michelangeli" userId="275d3702880e9269" providerId="LiveId" clId="{E421B14D-2A2A-4331-9DB4-801D3AABE67A}" dt="2025-10-12T16:00:25.381" v="737" actId="1076"/>
          <ac:picMkLst>
            <pc:docMk/>
            <pc:sldMk cId="2227443319" sldId="269"/>
            <ac:picMk id="4" creationId="{603A8684-6CF7-0334-A424-34D5ECA9604E}"/>
          </ac:picMkLst>
        </pc:picChg>
      </pc:sldChg>
      <pc:sldChg chg="addSp modSp new mod modAnim">
        <pc:chgData name="eric michelangeli" userId="275d3702880e9269" providerId="LiveId" clId="{E421B14D-2A2A-4331-9DB4-801D3AABE67A}" dt="2025-10-12T17:02:20.976" v="976" actId="113"/>
        <pc:sldMkLst>
          <pc:docMk/>
          <pc:sldMk cId="2587183368" sldId="270"/>
        </pc:sldMkLst>
        <pc:spChg chg="mod">
          <ac:chgData name="eric michelangeli" userId="275d3702880e9269" providerId="LiveId" clId="{E421B14D-2A2A-4331-9DB4-801D3AABE67A}" dt="2025-10-12T17:02:20.976" v="976" actId="113"/>
          <ac:spMkLst>
            <pc:docMk/>
            <pc:sldMk cId="2587183368" sldId="270"/>
            <ac:spMk id="2" creationId="{6E6C1250-4237-1BA0-623F-31DC136B9707}"/>
          </ac:spMkLst>
        </pc:spChg>
        <pc:graphicFrameChg chg="add mod modGraphic">
          <ac:chgData name="eric michelangeli" userId="275d3702880e9269" providerId="LiveId" clId="{E421B14D-2A2A-4331-9DB4-801D3AABE67A}" dt="2025-10-12T17:02:17.609" v="975" actId="1076"/>
          <ac:graphicFrameMkLst>
            <pc:docMk/>
            <pc:sldMk cId="2587183368" sldId="270"/>
            <ac:graphicFrameMk id="3" creationId="{EB920C6A-D728-89BA-7633-04C4E52F956D}"/>
          </ac:graphicFrameMkLst>
        </pc:graphicFrameChg>
      </pc:sldChg>
      <pc:sldChg chg="addSp modSp add mod ord modAnim">
        <pc:chgData name="eric michelangeli" userId="275d3702880e9269" providerId="LiveId" clId="{E421B14D-2A2A-4331-9DB4-801D3AABE67A}" dt="2025-10-12T16:57:21.792" v="943" actId="1076"/>
        <pc:sldMkLst>
          <pc:docMk/>
          <pc:sldMk cId="2434534659" sldId="271"/>
        </pc:sldMkLst>
        <pc:spChg chg="mod">
          <ac:chgData name="eric michelangeli" userId="275d3702880e9269" providerId="LiveId" clId="{E421B14D-2A2A-4331-9DB4-801D3AABE67A}" dt="2025-10-12T16:52:14.158" v="847" actId="20577"/>
          <ac:spMkLst>
            <pc:docMk/>
            <pc:sldMk cId="2434534659" sldId="271"/>
            <ac:spMk id="2" creationId="{C09B1CE9-F590-85E1-88BD-D9016D3988EB}"/>
          </ac:spMkLst>
        </pc:spChg>
        <pc:spChg chg="add mod">
          <ac:chgData name="eric michelangeli" userId="275d3702880e9269" providerId="LiveId" clId="{E421B14D-2A2A-4331-9DB4-801D3AABE67A}" dt="2025-10-12T16:57:21.792" v="943" actId="1076"/>
          <ac:spMkLst>
            <pc:docMk/>
            <pc:sldMk cId="2434534659" sldId="271"/>
            <ac:spMk id="5" creationId="{F6A6CF64-61C8-1E9D-A610-9C5149CD680A}"/>
          </ac:spMkLst>
        </pc:spChg>
        <pc:graphicFrameChg chg="mod modGraphic">
          <ac:chgData name="eric michelangeli" userId="275d3702880e9269" providerId="LiveId" clId="{E421B14D-2A2A-4331-9DB4-801D3AABE67A}" dt="2025-10-12T16:52:01.527" v="846" actId="20577"/>
          <ac:graphicFrameMkLst>
            <pc:docMk/>
            <pc:sldMk cId="2434534659" sldId="271"/>
            <ac:graphicFrameMk id="3" creationId="{1530640C-BAF5-9CE2-72C9-A06780CA4532}"/>
          </ac:graphicFrameMkLst>
        </pc:graphicFrameChg>
      </pc:sldChg>
      <pc:sldChg chg="modSp add mod ord">
        <pc:chgData name="eric michelangeli" userId="275d3702880e9269" providerId="LiveId" clId="{E421B14D-2A2A-4331-9DB4-801D3AABE67A}" dt="2025-10-12T16:54:49.384" v="929" actId="14826"/>
        <pc:sldMkLst>
          <pc:docMk/>
          <pc:sldMk cId="3069822974" sldId="272"/>
        </pc:sldMkLst>
        <pc:spChg chg="mod">
          <ac:chgData name="eric michelangeli" userId="275d3702880e9269" providerId="LiveId" clId="{E421B14D-2A2A-4331-9DB4-801D3AABE67A}" dt="2025-10-12T16:53:27.471" v="851"/>
          <ac:spMkLst>
            <pc:docMk/>
            <pc:sldMk cId="3069822974" sldId="272"/>
            <ac:spMk id="2" creationId="{09899316-8CCA-D463-188D-4A18B600B50B}"/>
          </ac:spMkLst>
        </pc:spChg>
        <pc:spChg chg="mod">
          <ac:chgData name="eric michelangeli" userId="275d3702880e9269" providerId="LiveId" clId="{E421B14D-2A2A-4331-9DB4-801D3AABE67A}" dt="2025-10-12T16:54:23.872" v="928" actId="1076"/>
          <ac:spMkLst>
            <pc:docMk/>
            <pc:sldMk cId="3069822974" sldId="272"/>
            <ac:spMk id="5" creationId="{DF91DFBB-554A-3079-82E0-03871E742F85}"/>
          </ac:spMkLst>
        </pc:spChg>
        <pc:picChg chg="mod">
          <ac:chgData name="eric michelangeli" userId="275d3702880e9269" providerId="LiveId" clId="{E421B14D-2A2A-4331-9DB4-801D3AABE67A}" dt="2025-10-12T16:54:49.384" v="929" actId="14826"/>
          <ac:picMkLst>
            <pc:docMk/>
            <pc:sldMk cId="3069822974" sldId="272"/>
            <ac:picMk id="3" creationId="{8D571EBF-CE97-A561-36FE-0A608678A688}"/>
          </ac:picMkLst>
        </pc:picChg>
        <pc:picChg chg="mod">
          <ac:chgData name="eric michelangeli" userId="275d3702880e9269" providerId="LiveId" clId="{E421B14D-2A2A-4331-9DB4-801D3AABE67A}" dt="2025-10-12T16:53:50.950" v="852" actId="14826"/>
          <ac:picMkLst>
            <pc:docMk/>
            <pc:sldMk cId="3069822974" sldId="272"/>
            <ac:picMk id="4" creationId="{B83EE744-BEAA-81BF-8B8B-4FB2535A9258}"/>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4_4">
  <dgm:title val=""/>
  <dgm:desc val=""/>
  <dgm:catLst>
    <dgm:cat type="accent4" pri="11400"/>
  </dgm:catLst>
  <dgm:styleLbl name="node0">
    <dgm:fillClrLst meth="cycle">
      <a:schemeClr val="accent4">
        <a:shade val="60000"/>
      </a:schemeClr>
    </dgm:fillClrLst>
    <dgm:linClrLst meth="repeat">
      <a:schemeClr val="lt1"/>
    </dgm:linClrLst>
    <dgm:effectClrLst/>
    <dgm:txLinClrLst/>
    <dgm:txFillClrLst/>
    <dgm:txEffectClrLst/>
  </dgm:styleLbl>
  <dgm:styleLbl name="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alignNode1">
    <dgm:fillClrLst meth="cycle">
      <a:schemeClr val="accent4">
        <a:shade val="50000"/>
      </a:schemeClr>
      <a:schemeClr val="accent4">
        <a:tint val="55000"/>
      </a:schemeClr>
    </dgm:fillClrLst>
    <dgm:linClrLst meth="cycle">
      <a:schemeClr val="accent4">
        <a:shade val="50000"/>
      </a:schemeClr>
      <a:schemeClr val="accent4">
        <a:tint val="55000"/>
      </a:schemeClr>
    </dgm:linClrLst>
    <dgm:effectClrLst/>
    <dgm:txLinClrLst/>
    <dgm:txFillClrLst/>
    <dgm:txEffectClrLst/>
  </dgm:styleLbl>
  <dgm:styleLbl name="lnNode1">
    <dgm:fillClrLst meth="cycle">
      <a:schemeClr val="accent4">
        <a:shade val="50000"/>
      </a:schemeClr>
      <a:schemeClr val="accent4">
        <a:tint val="55000"/>
      </a:schemeClr>
    </dgm:fillClrLst>
    <dgm:linClrLst meth="repeat">
      <a:schemeClr val="lt1"/>
    </dgm:linClrLst>
    <dgm:effectClrLst/>
    <dgm:txLinClrLst/>
    <dgm:txFillClrLst/>
    <dgm:txEffectClrLst/>
  </dgm:styleLbl>
  <dgm:styleLbl name="vennNode1">
    <dgm:fillClrLst meth="cycle">
      <a:schemeClr val="accent4">
        <a:shade val="80000"/>
        <a:alpha val="50000"/>
      </a:schemeClr>
      <a:schemeClr val="accent4">
        <a:tint val="50000"/>
        <a:alpha val="50000"/>
      </a:schemeClr>
    </dgm:fillClrLst>
    <dgm:linClrLst meth="repeat">
      <a:schemeClr val="lt1"/>
    </dgm:linClrLst>
    <dgm:effectClrLst/>
    <dgm:txLinClrLst/>
    <dgm:txFillClrLst/>
    <dgm:txEffectClrLst/>
  </dgm:styleLbl>
  <dgm:styleLbl name="node2">
    <dgm:fillClrLst>
      <a:schemeClr val="accent4">
        <a:shade val="80000"/>
      </a:schemeClr>
    </dgm:fillClrLst>
    <dgm:linClrLst meth="repeat">
      <a:schemeClr val="lt1"/>
    </dgm:linClrLst>
    <dgm:effectClrLst/>
    <dgm:txLinClrLst/>
    <dgm:txFillClrLst/>
    <dgm:txEffectClrLst/>
  </dgm:styleLbl>
  <dgm:styleLbl name="node3">
    <dgm:fillClrLst>
      <a:schemeClr val="accent4">
        <a:tint val="99000"/>
      </a:schemeClr>
    </dgm:fillClrLst>
    <dgm:linClrLst meth="repeat">
      <a:schemeClr val="lt1"/>
    </dgm:linClrLst>
    <dgm:effectClrLst/>
    <dgm:txLinClrLst/>
    <dgm:txFillClrLst/>
    <dgm:txEffectClrLst/>
  </dgm:styleLbl>
  <dgm:styleLbl name="node4">
    <dgm:fillClrLst>
      <a:schemeClr val="accent4">
        <a:tint val="70000"/>
      </a:schemeClr>
    </dgm:fillClrLst>
    <dgm:linClrLst meth="repeat">
      <a:schemeClr val="lt1"/>
    </dgm:linClrLst>
    <dgm:effectClrLst/>
    <dgm:txLinClrLst/>
    <dgm:txFillClrLst/>
    <dgm:txEffectClrLst/>
  </dgm:styleLbl>
  <dgm:styleLbl name="f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4">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f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bgSibTrans2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dgm:txEffectClrLst/>
  </dgm:styleLbl>
  <dgm:styleLbl name="sibTrans1D1">
    <dgm:fillClrLst meth="cycle">
      <a:schemeClr val="accent4">
        <a:shade val="90000"/>
      </a:schemeClr>
      <a:schemeClr val="accent4">
        <a:tint val="50000"/>
      </a:schemeClr>
    </dgm:fillClrLst>
    <dgm:linClrLst meth="cycle">
      <a:schemeClr val="accent4">
        <a:shade val="90000"/>
      </a:schemeClr>
      <a:schemeClr val="accent4">
        <a:tint val="50000"/>
      </a:schemeClr>
    </dgm:linClrLst>
    <dgm:effectClrLst/>
    <dgm:txLinClrLst/>
    <dgm:txFillClrLst meth="repeat">
      <a:schemeClr val="tx1"/>
    </dgm:txFillClrLst>
    <dgm:txEffectClrLst/>
  </dgm:styleLbl>
  <dgm:styleLbl name="callout">
    <dgm:fillClrLst meth="repeat">
      <a:schemeClr val="accent4"/>
    </dgm:fillClrLst>
    <dgm:linClrLst meth="repeat">
      <a:schemeClr val="accent4"/>
    </dgm:linClrLst>
    <dgm:effectClrLst/>
    <dgm:txLinClrLst/>
    <dgm:txFillClrLst meth="repeat">
      <a:schemeClr val="tx1"/>
    </dgm:txFillClrLst>
    <dgm:txEffectClrLst/>
  </dgm:styleLbl>
  <dgm:styleLbl name="asst0">
    <dgm:fillClrLst meth="repeat">
      <a:schemeClr val="accent4">
        <a:shade val="80000"/>
      </a:schemeClr>
    </dgm:fillClrLst>
    <dgm:linClrLst meth="repeat">
      <a:schemeClr val="lt1"/>
    </dgm:linClrLst>
    <dgm:effectClrLst/>
    <dgm:txLinClrLst/>
    <dgm:txFillClrLst/>
    <dgm:txEffectClrLst/>
  </dgm:styleLbl>
  <dgm:styleLbl name="asst1">
    <dgm:fillClrLst meth="repeat">
      <a:schemeClr val="accent4">
        <a:shade val="80000"/>
      </a:schemeClr>
    </dgm:fillClrLst>
    <dgm:linClrLst meth="repeat">
      <a:schemeClr val="lt1"/>
    </dgm:linClrLst>
    <dgm:effectClrLst/>
    <dgm:txLinClrLst/>
    <dgm:txFillClrLst/>
    <dgm:txEffectClrLst/>
  </dgm:styleLbl>
  <dgm:styleLbl name="asst2">
    <dgm:fillClrLst>
      <a:schemeClr val="accent4">
        <a:tint val="90000"/>
      </a:schemeClr>
    </dgm:fillClrLst>
    <dgm:linClrLst meth="repeat">
      <a:schemeClr val="lt1"/>
    </dgm:linClrLst>
    <dgm:effectClrLst/>
    <dgm:txLinClrLst/>
    <dgm:txFillClrLst/>
    <dgm:txEffectClrLst/>
  </dgm:styleLbl>
  <dgm:styleLbl name="asst3">
    <dgm:fillClrLst>
      <a:schemeClr val="accent4">
        <a:tint val="70000"/>
      </a:schemeClr>
    </dgm:fillClrLst>
    <dgm:linClrLst meth="repeat">
      <a:schemeClr val="lt1"/>
    </dgm:linClrLst>
    <dgm:effectClrLst/>
    <dgm:txLinClrLst/>
    <dgm:txFillClrLst/>
    <dgm:txEffectClrLst/>
  </dgm:styleLbl>
  <dgm:styleLbl name="asst4">
    <dgm:fillClrLst>
      <a:schemeClr val="accent4">
        <a:tint val="50000"/>
      </a:schemeClr>
    </dgm:fillClrLst>
    <dgm:linClrLst meth="repeat">
      <a:schemeClr val="lt1"/>
    </dgm:linClrLst>
    <dgm:effectClrLst/>
    <dgm:txLinClrLst/>
    <dgm:txFillClrLst/>
    <dgm:txEffectClrLst/>
  </dgm:styleLbl>
  <dgm:styleLbl name="parChTrans2D1">
    <dgm:fillClrLst meth="repeat">
      <a:schemeClr val="accent4">
        <a:tint val="60000"/>
      </a:schemeClr>
    </dgm:fillClrLst>
    <dgm:linClrLst meth="repeat">
      <a:schemeClr val="accent4">
        <a:shade val="80000"/>
      </a:schemeClr>
    </dgm:linClrLst>
    <dgm:effectClrLst/>
    <dgm:txLinClrLst/>
    <dgm:txFillClrLst/>
    <dgm:txEffectClrLst/>
  </dgm:styleLbl>
  <dgm:styleLbl name="parChTrans2D2">
    <dgm:fillClrLst meth="repeat">
      <a:schemeClr val="accent4">
        <a:tint val="90000"/>
      </a:schemeClr>
    </dgm:fillClrLst>
    <dgm:linClrLst meth="repeat">
      <a:schemeClr val="accent4">
        <a:tint val="90000"/>
      </a:schemeClr>
    </dgm:linClrLst>
    <dgm:effectClrLst/>
    <dgm:txLinClrLst/>
    <dgm:txFillClrLst/>
    <dgm:txEffectClrLst/>
  </dgm:styleLbl>
  <dgm:styleLbl name="parChTrans2D3">
    <dgm:fillClrLst meth="repeat">
      <a:schemeClr val="accent4">
        <a:tint val="70000"/>
      </a:schemeClr>
    </dgm:fillClrLst>
    <dgm:linClrLst meth="repeat">
      <a:schemeClr val="accent4">
        <a:tint val="70000"/>
      </a:schemeClr>
    </dgm:linClrLst>
    <dgm:effectClrLst/>
    <dgm:txLinClrLst/>
    <dgm:txFillClrLst/>
    <dgm:txEffectClrLst/>
  </dgm:styleLbl>
  <dgm:styleLbl name="parChTrans2D4">
    <dgm:fillClrLst meth="repeat">
      <a:schemeClr val="accent4">
        <a:tint val="50000"/>
      </a:schemeClr>
    </dgm:fillClrLst>
    <dgm:linClrLst meth="repeat">
      <a:schemeClr val="accent4">
        <a:tint val="50000"/>
      </a:schemeClr>
    </dgm:linClrLst>
    <dgm:effectClrLst/>
    <dgm:txLinClrLst/>
    <dgm:txFillClrLst meth="repeat">
      <a:schemeClr val="dk1"/>
    </dgm:txFillClrLst>
    <dgm:txEffectClrLst/>
  </dgm:styleLbl>
  <dgm:styleLbl name="parChTrans1D1">
    <dgm:fillClrLst meth="repeat">
      <a:schemeClr val="accent4">
        <a:shade val="80000"/>
      </a:schemeClr>
    </dgm:fillClrLst>
    <dgm:linClrLst meth="repeat">
      <a:schemeClr val="accent4">
        <a:shade val="80000"/>
      </a:schemeClr>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4">
        <a:tint val="90000"/>
      </a:schemeClr>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4">
        <a:tint val="70000"/>
      </a:schemeClr>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4">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4">
        <a:shade val="50000"/>
      </a:schemeClr>
      <a:schemeClr val="accent4">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4"/>
    </dgm:linClrLst>
    <dgm:effectClrLst/>
    <dgm:txLinClrLst/>
    <dgm:txFillClrLst meth="repeat">
      <a:schemeClr val="dk1"/>
    </dgm:txFillClrLst>
    <dgm:txEffectClrLst/>
  </dgm:styleLbl>
  <dgm:styleLbl name="solidBgAcc1">
    <dgm:fillClrLst meth="repeat">
      <a:schemeClr val="lt1"/>
    </dgm:fillClrLst>
    <dgm:linClrLst meth="repeat">
      <a:schemeClr val="accent4"/>
    </dgm:linClrLst>
    <dgm:effectClrLst/>
    <dgm:txLinClrLst/>
    <dgm:txFillClrLst meth="repeat">
      <a:schemeClr val="dk1"/>
    </dgm:txFillClrLst>
    <dgm:txEffectClrLst/>
  </dgm:styleLbl>
  <dgm:styleLbl name="fg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alignAccFollowNode1">
    <dgm:fillClrLst meth="repeat">
      <a:schemeClr val="accent4">
        <a:alpha val="90000"/>
        <a:tint val="55000"/>
      </a:schemeClr>
    </dgm:fillClrLst>
    <dgm:linClrLst meth="repeat">
      <a:schemeClr val="accent4">
        <a:alpha val="90000"/>
        <a:tint val="55000"/>
      </a:schemeClr>
    </dgm:linClrLst>
    <dgm:effectClrLst/>
    <dgm:txLinClrLst/>
    <dgm:txFillClrLst meth="repeat">
      <a:schemeClr val="dk1"/>
    </dgm:txFillClrLst>
    <dgm:txEffectClrLst/>
  </dgm:styleLbl>
  <dgm:styleLbl name="bgAccFollowNode1">
    <dgm:fillClrLst meth="repeat">
      <a:schemeClr val="accent4">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4">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4">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4">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4">
        <a:tint val="50000"/>
      </a:schemeClr>
    </dgm:linClrLst>
    <dgm:effectClrLst/>
    <dgm:txLinClrLst/>
    <dgm:txFillClrLst meth="repeat">
      <a:schemeClr val="dk1"/>
    </dgm:txFillClrLst>
    <dgm:txEffectClrLst/>
  </dgm:styleLbl>
  <dgm:styleLbl name="bgShp">
    <dgm:fillClrLst meth="repeat">
      <a:schemeClr val="accent4">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55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DE31890-B903-4509-8A0E-A62E1BAFB35F}" type="doc">
      <dgm:prSet loTypeId="urn:microsoft.com/office/officeart/2005/8/layout/vList2" loCatId="list" qsTypeId="urn:microsoft.com/office/officeart/2005/8/quickstyle/simple1" qsCatId="simple" csTypeId="urn:microsoft.com/office/officeart/2005/8/colors/colorful2" csCatId="colorful" phldr="1"/>
      <dgm:spPr/>
      <dgm:t>
        <a:bodyPr/>
        <a:lstStyle/>
        <a:p>
          <a:endParaRPr lang="en-US"/>
        </a:p>
      </dgm:t>
    </dgm:pt>
    <dgm:pt modelId="{93C8FEAC-E55D-482F-84E2-F4CC431AD554}">
      <dgm:prSet custT="1"/>
      <dgm:spPr>
        <a:noFill/>
        <a:ln>
          <a:solidFill>
            <a:schemeClr val="tx1"/>
          </a:solidFill>
        </a:ln>
      </dgm:spPr>
      <dgm:t>
        <a:bodyPr/>
        <a:lstStyle/>
        <a:p>
          <a:pPr algn="ctr"/>
          <a:r>
            <a:rPr lang="fr-FR" sz="4000" dirty="0">
              <a:solidFill>
                <a:schemeClr val="tx1"/>
              </a:solidFill>
            </a:rPr>
            <a:t>Analyser le sujet</a:t>
          </a:r>
          <a:endParaRPr lang="en-US" sz="4000" dirty="0">
            <a:solidFill>
              <a:schemeClr val="tx1"/>
            </a:solidFill>
          </a:endParaRPr>
        </a:p>
      </dgm:t>
    </dgm:pt>
    <dgm:pt modelId="{E6BA064C-4736-4BBD-9140-4F20BBA6959A}" type="parTrans" cxnId="{BC968D10-EA21-466A-B75A-FF592DAA8FE5}">
      <dgm:prSet/>
      <dgm:spPr/>
      <dgm:t>
        <a:bodyPr/>
        <a:lstStyle/>
        <a:p>
          <a:endParaRPr lang="en-US"/>
        </a:p>
      </dgm:t>
    </dgm:pt>
    <dgm:pt modelId="{A8D52598-4F45-4362-B990-402DEBC901C8}" type="sibTrans" cxnId="{BC968D10-EA21-466A-B75A-FF592DAA8FE5}">
      <dgm:prSet/>
      <dgm:spPr/>
      <dgm:t>
        <a:bodyPr/>
        <a:lstStyle/>
        <a:p>
          <a:endParaRPr lang="en-US"/>
        </a:p>
      </dgm:t>
    </dgm:pt>
    <dgm:pt modelId="{3299AB6C-C94D-4A6B-8951-F5953B0A325D}">
      <dgm:prSet custT="1"/>
      <dgm:spPr/>
      <dgm:t>
        <a:bodyPr/>
        <a:lstStyle/>
        <a:p>
          <a:r>
            <a:rPr lang="fr-FR" sz="1800" dirty="0"/>
            <a:t>- Repérage des termes importants, en particulier les notions clés.</a:t>
          </a:r>
          <a:endParaRPr lang="en-US" sz="1800" dirty="0"/>
        </a:p>
      </dgm:t>
    </dgm:pt>
    <dgm:pt modelId="{06F86883-1E51-49B9-9798-FD697002CB01}" type="parTrans" cxnId="{4C52FAD3-7117-49F8-8322-AD838F5FD69F}">
      <dgm:prSet/>
      <dgm:spPr/>
      <dgm:t>
        <a:bodyPr/>
        <a:lstStyle/>
        <a:p>
          <a:endParaRPr lang="en-US"/>
        </a:p>
      </dgm:t>
    </dgm:pt>
    <dgm:pt modelId="{18E597CB-29A1-46E5-9B8F-17B6B5CCEBB8}" type="sibTrans" cxnId="{4C52FAD3-7117-49F8-8322-AD838F5FD69F}">
      <dgm:prSet/>
      <dgm:spPr/>
      <dgm:t>
        <a:bodyPr/>
        <a:lstStyle/>
        <a:p>
          <a:endParaRPr lang="en-US"/>
        </a:p>
      </dgm:t>
    </dgm:pt>
    <dgm:pt modelId="{7BCA72A1-BCD8-40C8-AA9E-09ACEA8D6F73}">
      <dgm:prSet custT="1"/>
      <dgm:spPr/>
      <dgm:t>
        <a:bodyPr/>
        <a:lstStyle/>
        <a:p>
          <a:r>
            <a:rPr lang="fr-FR" sz="1800" dirty="0"/>
            <a:t>- Bornage du sujet dans le temps et dans l’espace (contexte) : cadre chronologique, échelle spatiale.</a:t>
          </a:r>
          <a:endParaRPr lang="en-US" sz="1800" dirty="0"/>
        </a:p>
      </dgm:t>
    </dgm:pt>
    <dgm:pt modelId="{17CC3A05-758F-45B4-98C1-E9F6987853D9}" type="parTrans" cxnId="{2F81B6F0-45C4-4207-88E2-C8214B6D17C1}">
      <dgm:prSet/>
      <dgm:spPr/>
      <dgm:t>
        <a:bodyPr/>
        <a:lstStyle/>
        <a:p>
          <a:endParaRPr lang="en-US"/>
        </a:p>
      </dgm:t>
    </dgm:pt>
    <dgm:pt modelId="{87C16CD2-52B8-42DD-BCF6-B8D713A2E7E6}" type="sibTrans" cxnId="{2F81B6F0-45C4-4207-88E2-C8214B6D17C1}">
      <dgm:prSet/>
      <dgm:spPr/>
      <dgm:t>
        <a:bodyPr/>
        <a:lstStyle/>
        <a:p>
          <a:endParaRPr lang="en-US"/>
        </a:p>
      </dgm:t>
    </dgm:pt>
    <dgm:pt modelId="{6363B235-D7A3-444B-AFAA-7B374DD52A14}">
      <dgm:prSet custT="1"/>
      <dgm:spPr/>
      <dgm:t>
        <a:bodyPr/>
        <a:lstStyle/>
        <a:p>
          <a:r>
            <a:rPr lang="en-US" sz="1800" dirty="0"/>
            <a:t>- Identification </a:t>
          </a:r>
          <a:r>
            <a:rPr lang="fr-FR" sz="1800" dirty="0"/>
            <a:t>des éventuels opérateurs logiques entre les termes du sujet.</a:t>
          </a:r>
          <a:endParaRPr lang="en-US" sz="1800" dirty="0"/>
        </a:p>
      </dgm:t>
    </dgm:pt>
    <dgm:pt modelId="{CCA3D6AA-2AB4-4ABA-86E3-4BC1177912BA}" type="parTrans" cxnId="{0E3985E0-9CAD-4F2C-ACB2-3492F4459626}">
      <dgm:prSet/>
      <dgm:spPr/>
      <dgm:t>
        <a:bodyPr/>
        <a:lstStyle/>
        <a:p>
          <a:endParaRPr lang="fr-FR"/>
        </a:p>
      </dgm:t>
    </dgm:pt>
    <dgm:pt modelId="{1C406D10-81C5-450C-9940-B5D3D622860B}" type="sibTrans" cxnId="{0E3985E0-9CAD-4F2C-ACB2-3492F4459626}">
      <dgm:prSet/>
      <dgm:spPr/>
      <dgm:t>
        <a:bodyPr/>
        <a:lstStyle/>
        <a:p>
          <a:endParaRPr lang="fr-FR"/>
        </a:p>
      </dgm:t>
    </dgm:pt>
    <dgm:pt modelId="{8EEE8835-94D0-4735-8160-A23F80409F86}" type="pres">
      <dgm:prSet presAssocID="{6DE31890-B903-4509-8A0E-A62E1BAFB35F}" presName="linear" presStyleCnt="0">
        <dgm:presLayoutVars>
          <dgm:animLvl val="lvl"/>
          <dgm:resizeHandles val="exact"/>
        </dgm:presLayoutVars>
      </dgm:prSet>
      <dgm:spPr/>
    </dgm:pt>
    <dgm:pt modelId="{B9C523ED-F127-4DA8-A2E8-498096F44B26}" type="pres">
      <dgm:prSet presAssocID="{93C8FEAC-E55D-482F-84E2-F4CC431AD554}" presName="parentText" presStyleLbl="node1" presStyleIdx="0" presStyleCnt="4">
        <dgm:presLayoutVars>
          <dgm:chMax val="0"/>
          <dgm:bulletEnabled val="1"/>
        </dgm:presLayoutVars>
      </dgm:prSet>
      <dgm:spPr/>
    </dgm:pt>
    <dgm:pt modelId="{72E46487-260B-4CC9-B293-6E193A620745}" type="pres">
      <dgm:prSet presAssocID="{A8D52598-4F45-4362-B990-402DEBC901C8}" presName="spacer" presStyleCnt="0"/>
      <dgm:spPr/>
    </dgm:pt>
    <dgm:pt modelId="{2913D20D-E0EB-4349-9936-B3D28D433477}" type="pres">
      <dgm:prSet presAssocID="{7BCA72A1-BCD8-40C8-AA9E-09ACEA8D6F73}" presName="parentText" presStyleLbl="node1" presStyleIdx="1" presStyleCnt="4">
        <dgm:presLayoutVars>
          <dgm:chMax val="0"/>
          <dgm:bulletEnabled val="1"/>
        </dgm:presLayoutVars>
      </dgm:prSet>
      <dgm:spPr/>
    </dgm:pt>
    <dgm:pt modelId="{10F8B1C8-9010-40D1-9CD2-86C0456F2294}" type="pres">
      <dgm:prSet presAssocID="{87C16CD2-52B8-42DD-BCF6-B8D713A2E7E6}" presName="spacer" presStyleCnt="0"/>
      <dgm:spPr/>
    </dgm:pt>
    <dgm:pt modelId="{CAEAC2DA-5BAC-4B11-8EE0-F2F17716B808}" type="pres">
      <dgm:prSet presAssocID="{3299AB6C-C94D-4A6B-8951-F5953B0A325D}" presName="parentText" presStyleLbl="node1" presStyleIdx="2" presStyleCnt="4">
        <dgm:presLayoutVars>
          <dgm:chMax val="0"/>
          <dgm:bulletEnabled val="1"/>
        </dgm:presLayoutVars>
      </dgm:prSet>
      <dgm:spPr/>
    </dgm:pt>
    <dgm:pt modelId="{A3AB79FD-2EEE-49A9-9C57-515E2BD4A567}" type="pres">
      <dgm:prSet presAssocID="{18E597CB-29A1-46E5-9B8F-17B6B5CCEBB8}" presName="spacer" presStyleCnt="0"/>
      <dgm:spPr/>
    </dgm:pt>
    <dgm:pt modelId="{AD4D1439-F80F-4BBC-A7BF-32B276777D20}" type="pres">
      <dgm:prSet presAssocID="{6363B235-D7A3-444B-AFAA-7B374DD52A14}" presName="parentText" presStyleLbl="node1" presStyleIdx="3" presStyleCnt="4">
        <dgm:presLayoutVars>
          <dgm:chMax val="0"/>
          <dgm:bulletEnabled val="1"/>
        </dgm:presLayoutVars>
      </dgm:prSet>
      <dgm:spPr/>
    </dgm:pt>
  </dgm:ptLst>
  <dgm:cxnLst>
    <dgm:cxn modelId="{76BB4A0B-B767-47B7-A573-FFE925FBE7AE}" type="presOf" srcId="{6DE31890-B903-4509-8A0E-A62E1BAFB35F}" destId="{8EEE8835-94D0-4735-8160-A23F80409F86}" srcOrd="0" destOrd="0" presId="urn:microsoft.com/office/officeart/2005/8/layout/vList2"/>
    <dgm:cxn modelId="{BC968D10-EA21-466A-B75A-FF592DAA8FE5}" srcId="{6DE31890-B903-4509-8A0E-A62E1BAFB35F}" destId="{93C8FEAC-E55D-482F-84E2-F4CC431AD554}" srcOrd="0" destOrd="0" parTransId="{E6BA064C-4736-4BBD-9140-4F20BBA6959A}" sibTransId="{A8D52598-4F45-4362-B990-402DEBC901C8}"/>
    <dgm:cxn modelId="{E38E875D-BC4A-47F0-935D-C143AC6F5099}" type="presOf" srcId="{3299AB6C-C94D-4A6B-8951-F5953B0A325D}" destId="{CAEAC2DA-5BAC-4B11-8EE0-F2F17716B808}" srcOrd="0" destOrd="0" presId="urn:microsoft.com/office/officeart/2005/8/layout/vList2"/>
    <dgm:cxn modelId="{367BEE44-52D0-4819-8FEC-3698C7FA29F7}" type="presOf" srcId="{7BCA72A1-BCD8-40C8-AA9E-09ACEA8D6F73}" destId="{2913D20D-E0EB-4349-9936-B3D28D433477}" srcOrd="0" destOrd="0" presId="urn:microsoft.com/office/officeart/2005/8/layout/vList2"/>
    <dgm:cxn modelId="{23C318AC-8A06-4B3D-A52D-FE5BEA37D1E4}" type="presOf" srcId="{6363B235-D7A3-444B-AFAA-7B374DD52A14}" destId="{AD4D1439-F80F-4BBC-A7BF-32B276777D20}" srcOrd="0" destOrd="0" presId="urn:microsoft.com/office/officeart/2005/8/layout/vList2"/>
    <dgm:cxn modelId="{25FB65D2-8EF3-4C2C-A79D-051043C260F2}" type="presOf" srcId="{93C8FEAC-E55D-482F-84E2-F4CC431AD554}" destId="{B9C523ED-F127-4DA8-A2E8-498096F44B26}" srcOrd="0" destOrd="0" presId="urn:microsoft.com/office/officeart/2005/8/layout/vList2"/>
    <dgm:cxn modelId="{4C52FAD3-7117-49F8-8322-AD838F5FD69F}" srcId="{6DE31890-B903-4509-8A0E-A62E1BAFB35F}" destId="{3299AB6C-C94D-4A6B-8951-F5953B0A325D}" srcOrd="2" destOrd="0" parTransId="{06F86883-1E51-49B9-9798-FD697002CB01}" sibTransId="{18E597CB-29A1-46E5-9B8F-17B6B5CCEBB8}"/>
    <dgm:cxn modelId="{0E3985E0-9CAD-4F2C-ACB2-3492F4459626}" srcId="{6DE31890-B903-4509-8A0E-A62E1BAFB35F}" destId="{6363B235-D7A3-444B-AFAA-7B374DD52A14}" srcOrd="3" destOrd="0" parTransId="{CCA3D6AA-2AB4-4ABA-86E3-4BC1177912BA}" sibTransId="{1C406D10-81C5-450C-9940-B5D3D622860B}"/>
    <dgm:cxn modelId="{2F81B6F0-45C4-4207-88E2-C8214B6D17C1}" srcId="{6DE31890-B903-4509-8A0E-A62E1BAFB35F}" destId="{7BCA72A1-BCD8-40C8-AA9E-09ACEA8D6F73}" srcOrd="1" destOrd="0" parTransId="{17CC3A05-758F-45B4-98C1-E9F6987853D9}" sibTransId="{87C16CD2-52B8-42DD-BCF6-B8D713A2E7E6}"/>
    <dgm:cxn modelId="{5A05AFE2-E1CD-4B42-8813-409E61F30B61}" type="presParOf" srcId="{8EEE8835-94D0-4735-8160-A23F80409F86}" destId="{B9C523ED-F127-4DA8-A2E8-498096F44B26}" srcOrd="0" destOrd="0" presId="urn:microsoft.com/office/officeart/2005/8/layout/vList2"/>
    <dgm:cxn modelId="{17D3A2B3-1BC1-4C8F-AF6B-F368E5104DCA}" type="presParOf" srcId="{8EEE8835-94D0-4735-8160-A23F80409F86}" destId="{72E46487-260B-4CC9-B293-6E193A620745}" srcOrd="1" destOrd="0" presId="urn:microsoft.com/office/officeart/2005/8/layout/vList2"/>
    <dgm:cxn modelId="{09267ED3-D04E-4DBA-82EE-8F0E837FA3F3}" type="presParOf" srcId="{8EEE8835-94D0-4735-8160-A23F80409F86}" destId="{2913D20D-E0EB-4349-9936-B3D28D433477}" srcOrd="2" destOrd="0" presId="urn:microsoft.com/office/officeart/2005/8/layout/vList2"/>
    <dgm:cxn modelId="{BC3BC6E3-E18B-4F83-9F55-841354A75F23}" type="presParOf" srcId="{8EEE8835-94D0-4735-8160-A23F80409F86}" destId="{10F8B1C8-9010-40D1-9CD2-86C0456F2294}" srcOrd="3" destOrd="0" presId="urn:microsoft.com/office/officeart/2005/8/layout/vList2"/>
    <dgm:cxn modelId="{4F1335DE-5D08-4AF0-9549-4CEE8D0C72CB}" type="presParOf" srcId="{8EEE8835-94D0-4735-8160-A23F80409F86}" destId="{CAEAC2DA-5BAC-4B11-8EE0-F2F17716B808}" srcOrd="4" destOrd="0" presId="urn:microsoft.com/office/officeart/2005/8/layout/vList2"/>
    <dgm:cxn modelId="{0E07AAC9-B1E7-451B-AE9B-4EAE71663C1B}" type="presParOf" srcId="{8EEE8835-94D0-4735-8160-A23F80409F86}" destId="{A3AB79FD-2EEE-49A9-9C57-515E2BD4A567}" srcOrd="5" destOrd="0" presId="urn:microsoft.com/office/officeart/2005/8/layout/vList2"/>
    <dgm:cxn modelId="{13A334EC-ECFD-4EE2-8A25-D8265DD8121D}" type="presParOf" srcId="{8EEE8835-94D0-4735-8160-A23F80409F86}" destId="{AD4D1439-F80F-4BBC-A7BF-32B276777D2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AFD69E7-A19B-4A15-9738-A24C62E57378}"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fr-FR"/>
        </a:p>
      </dgm:t>
    </dgm:pt>
    <dgm:pt modelId="{AEAD7F2F-2F3D-4983-893B-038C71E5CE94}">
      <dgm:prSet custT="1"/>
      <dgm:spPr/>
      <dgm:t>
        <a:bodyPr/>
        <a:lstStyle/>
        <a:p>
          <a:r>
            <a:rPr lang="fr-FR" sz="1400" b="1" noProof="0" dirty="0"/>
            <a:t>Définition</a:t>
          </a:r>
          <a:r>
            <a:rPr lang="fr-FR" sz="1400" noProof="0" dirty="0"/>
            <a:t> : la problématique d’un sujet est l’approche ou la perspective théorique qu’on décide d’adopter pour traiter le problème posé par la question de départ. Elle est une manière d’interroger les phénomènes étudiés de manière efficace et donc d’éviter ainsi la simple récitation des connaissances.</a:t>
          </a:r>
        </a:p>
      </dgm:t>
    </dgm:pt>
    <dgm:pt modelId="{1D171E24-E830-47F9-95EE-F38054693938}" type="parTrans" cxnId="{F3AC7368-8F67-485C-B5D2-759316AFB072}">
      <dgm:prSet/>
      <dgm:spPr/>
      <dgm:t>
        <a:bodyPr/>
        <a:lstStyle/>
        <a:p>
          <a:endParaRPr lang="fr-FR" sz="2000"/>
        </a:p>
      </dgm:t>
    </dgm:pt>
    <dgm:pt modelId="{59ABABF0-179F-42AB-B90D-6411A138AA08}" type="sibTrans" cxnId="{F3AC7368-8F67-485C-B5D2-759316AFB072}">
      <dgm:prSet/>
      <dgm:spPr/>
      <dgm:t>
        <a:bodyPr/>
        <a:lstStyle/>
        <a:p>
          <a:endParaRPr lang="fr-FR" sz="2000"/>
        </a:p>
      </dgm:t>
    </dgm:pt>
    <dgm:pt modelId="{506F2F92-748A-4C3B-B187-3086211BE69D}">
      <dgm:prSet custT="1"/>
      <dgm:spPr/>
      <dgm:t>
        <a:bodyPr/>
        <a:lstStyle/>
        <a:p>
          <a:r>
            <a:rPr lang="fr-FR" sz="1400" noProof="0" dirty="0"/>
            <a:t>Plus simplement, il s'agit de poser la question-clé induite par le sujet, à laquelle la dissertation devra répondre de manière organisée.</a:t>
          </a:r>
        </a:p>
      </dgm:t>
    </dgm:pt>
    <dgm:pt modelId="{616D97A1-43E0-4418-907B-77A02306EE17}" type="parTrans" cxnId="{EE05280B-3398-43EA-B55D-19E42B0762CB}">
      <dgm:prSet/>
      <dgm:spPr/>
      <dgm:t>
        <a:bodyPr/>
        <a:lstStyle/>
        <a:p>
          <a:endParaRPr lang="fr-FR" sz="2000"/>
        </a:p>
      </dgm:t>
    </dgm:pt>
    <dgm:pt modelId="{B50CA5D9-BD5F-4363-AF86-D8D7B50C235F}" type="sibTrans" cxnId="{EE05280B-3398-43EA-B55D-19E42B0762CB}">
      <dgm:prSet/>
      <dgm:spPr/>
      <dgm:t>
        <a:bodyPr/>
        <a:lstStyle/>
        <a:p>
          <a:endParaRPr lang="fr-FR" sz="2000"/>
        </a:p>
      </dgm:t>
    </dgm:pt>
    <dgm:pt modelId="{F6D1D834-7EEC-437E-B7BB-D1C39CAFFD5A}">
      <dgm:prSet custT="1"/>
      <dgm:spPr/>
      <dgm:t>
        <a:bodyPr/>
        <a:lstStyle/>
        <a:p>
          <a:r>
            <a:rPr lang="fr-FR" sz="1400" noProof="0" dirty="0"/>
            <a:t>L’ANALYSE DU SUJET PERMET LA FORMULATION D'UNE PROBLÉMATIQUE.</a:t>
          </a:r>
        </a:p>
      </dgm:t>
    </dgm:pt>
    <dgm:pt modelId="{847FF570-AF0F-4D1B-AE76-E0F6ACC29907}" type="parTrans" cxnId="{5E301018-747E-4C80-972F-306709F876F0}">
      <dgm:prSet/>
      <dgm:spPr/>
      <dgm:t>
        <a:bodyPr/>
        <a:lstStyle/>
        <a:p>
          <a:endParaRPr lang="fr-FR" sz="2000"/>
        </a:p>
      </dgm:t>
    </dgm:pt>
    <dgm:pt modelId="{F1D8E14F-3E60-4F2B-8B26-45CBB7C573DE}" type="sibTrans" cxnId="{5E301018-747E-4C80-972F-306709F876F0}">
      <dgm:prSet/>
      <dgm:spPr/>
      <dgm:t>
        <a:bodyPr/>
        <a:lstStyle/>
        <a:p>
          <a:endParaRPr lang="fr-FR" sz="2000"/>
        </a:p>
      </dgm:t>
    </dgm:pt>
    <dgm:pt modelId="{984D87AE-5499-42B4-979D-40477FD640D8}" type="pres">
      <dgm:prSet presAssocID="{DAFD69E7-A19B-4A15-9738-A24C62E57378}" presName="diagram" presStyleCnt="0">
        <dgm:presLayoutVars>
          <dgm:dir/>
          <dgm:resizeHandles val="exact"/>
        </dgm:presLayoutVars>
      </dgm:prSet>
      <dgm:spPr/>
    </dgm:pt>
    <dgm:pt modelId="{4DF09A3D-EA91-4606-A493-C52BB7F09D19}" type="pres">
      <dgm:prSet presAssocID="{F6D1D834-7EEC-437E-B7BB-D1C39CAFFD5A}" presName="node" presStyleLbl="node1" presStyleIdx="0" presStyleCnt="3" custScaleX="147193">
        <dgm:presLayoutVars>
          <dgm:bulletEnabled val="1"/>
        </dgm:presLayoutVars>
      </dgm:prSet>
      <dgm:spPr/>
    </dgm:pt>
    <dgm:pt modelId="{3D966BFB-8360-4AD7-9EB7-01B082F81E55}" type="pres">
      <dgm:prSet presAssocID="{F1D8E14F-3E60-4F2B-8B26-45CBB7C573DE}" presName="sibTrans" presStyleCnt="0"/>
      <dgm:spPr/>
    </dgm:pt>
    <dgm:pt modelId="{6A6B26D8-D59E-4245-9934-C54ECF86C908}" type="pres">
      <dgm:prSet presAssocID="{AEAD7F2F-2F3D-4983-893B-038C71E5CE94}" presName="node" presStyleLbl="node1" presStyleIdx="1" presStyleCnt="3" custScaleX="147693">
        <dgm:presLayoutVars>
          <dgm:bulletEnabled val="1"/>
        </dgm:presLayoutVars>
      </dgm:prSet>
      <dgm:spPr/>
    </dgm:pt>
    <dgm:pt modelId="{D5C4B566-BF05-4185-AF18-CB56E3CA90A6}" type="pres">
      <dgm:prSet presAssocID="{59ABABF0-179F-42AB-B90D-6411A138AA08}" presName="sibTrans" presStyleCnt="0"/>
      <dgm:spPr/>
    </dgm:pt>
    <dgm:pt modelId="{17D2593A-3EC4-4F05-9B81-DA24A8FBD56E}" type="pres">
      <dgm:prSet presAssocID="{506F2F92-748A-4C3B-B187-3086211BE69D}" presName="node" presStyleLbl="node1" presStyleIdx="2" presStyleCnt="3" custScaleX="148193">
        <dgm:presLayoutVars>
          <dgm:bulletEnabled val="1"/>
        </dgm:presLayoutVars>
      </dgm:prSet>
      <dgm:spPr/>
    </dgm:pt>
  </dgm:ptLst>
  <dgm:cxnLst>
    <dgm:cxn modelId="{EE05280B-3398-43EA-B55D-19E42B0762CB}" srcId="{DAFD69E7-A19B-4A15-9738-A24C62E57378}" destId="{506F2F92-748A-4C3B-B187-3086211BE69D}" srcOrd="2" destOrd="0" parTransId="{616D97A1-43E0-4418-907B-77A02306EE17}" sibTransId="{B50CA5D9-BD5F-4363-AF86-D8D7B50C235F}"/>
    <dgm:cxn modelId="{8C048C0F-9139-40BA-8A71-BD6394A1C70E}" type="presOf" srcId="{DAFD69E7-A19B-4A15-9738-A24C62E57378}" destId="{984D87AE-5499-42B4-979D-40477FD640D8}" srcOrd="0" destOrd="0" presId="urn:microsoft.com/office/officeart/2005/8/layout/default"/>
    <dgm:cxn modelId="{5E301018-747E-4C80-972F-306709F876F0}" srcId="{DAFD69E7-A19B-4A15-9738-A24C62E57378}" destId="{F6D1D834-7EEC-437E-B7BB-D1C39CAFFD5A}" srcOrd="0" destOrd="0" parTransId="{847FF570-AF0F-4D1B-AE76-E0F6ACC29907}" sibTransId="{F1D8E14F-3E60-4F2B-8B26-45CBB7C573DE}"/>
    <dgm:cxn modelId="{F3AC7368-8F67-485C-B5D2-759316AFB072}" srcId="{DAFD69E7-A19B-4A15-9738-A24C62E57378}" destId="{AEAD7F2F-2F3D-4983-893B-038C71E5CE94}" srcOrd="1" destOrd="0" parTransId="{1D171E24-E830-47F9-95EE-F38054693938}" sibTransId="{59ABABF0-179F-42AB-B90D-6411A138AA08}"/>
    <dgm:cxn modelId="{551CF356-4D90-48AB-9E9D-72D9F9ED9541}" type="presOf" srcId="{506F2F92-748A-4C3B-B187-3086211BE69D}" destId="{17D2593A-3EC4-4F05-9B81-DA24A8FBD56E}" srcOrd="0" destOrd="0" presId="urn:microsoft.com/office/officeart/2005/8/layout/default"/>
    <dgm:cxn modelId="{714937B5-B147-44F9-9B51-54325B2FFFE7}" type="presOf" srcId="{F6D1D834-7EEC-437E-B7BB-D1C39CAFFD5A}" destId="{4DF09A3D-EA91-4606-A493-C52BB7F09D19}" srcOrd="0" destOrd="0" presId="urn:microsoft.com/office/officeart/2005/8/layout/default"/>
    <dgm:cxn modelId="{9D84C7F0-5852-4449-8634-D4D9B840DCD5}" type="presOf" srcId="{AEAD7F2F-2F3D-4983-893B-038C71E5CE94}" destId="{6A6B26D8-D59E-4245-9934-C54ECF86C908}" srcOrd="0" destOrd="0" presId="urn:microsoft.com/office/officeart/2005/8/layout/default"/>
    <dgm:cxn modelId="{B12B929B-28D4-4946-840F-C940EBA05136}" type="presParOf" srcId="{984D87AE-5499-42B4-979D-40477FD640D8}" destId="{4DF09A3D-EA91-4606-A493-C52BB7F09D19}" srcOrd="0" destOrd="0" presId="urn:microsoft.com/office/officeart/2005/8/layout/default"/>
    <dgm:cxn modelId="{F00E7DCA-CB36-4119-B504-91562D024A6A}" type="presParOf" srcId="{984D87AE-5499-42B4-979D-40477FD640D8}" destId="{3D966BFB-8360-4AD7-9EB7-01B082F81E55}" srcOrd="1" destOrd="0" presId="urn:microsoft.com/office/officeart/2005/8/layout/default"/>
    <dgm:cxn modelId="{2DEC87C1-F66B-4ACF-8627-3B2DC69F754E}" type="presParOf" srcId="{984D87AE-5499-42B4-979D-40477FD640D8}" destId="{6A6B26D8-D59E-4245-9934-C54ECF86C908}" srcOrd="2" destOrd="0" presId="urn:microsoft.com/office/officeart/2005/8/layout/default"/>
    <dgm:cxn modelId="{8FFACA19-959A-4F6C-8058-3D3ACF730204}" type="presParOf" srcId="{984D87AE-5499-42B4-979D-40477FD640D8}" destId="{D5C4B566-BF05-4185-AF18-CB56E3CA90A6}" srcOrd="3" destOrd="0" presId="urn:microsoft.com/office/officeart/2005/8/layout/default"/>
    <dgm:cxn modelId="{F71992A9-241D-4363-A9BA-46029B541A58}" type="presParOf" srcId="{984D87AE-5499-42B4-979D-40477FD640D8}" destId="{17D2593A-3EC4-4F05-9B81-DA24A8FBD56E}" srcOrd="4" destOrd="0" presId="urn:microsoft.com/office/officeart/2005/8/layout/defaul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A447815-9FC0-4FD6-AA88-12A352E7B76B}"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en-US"/>
        </a:p>
      </dgm:t>
    </dgm:pt>
    <dgm:pt modelId="{3C7D165B-81EC-4EF2-8CB4-32275A3B0E87}">
      <dgm:prSet custT="1"/>
      <dgm:spPr/>
      <dgm:t>
        <a:bodyPr/>
        <a:lstStyle/>
        <a:p>
          <a:r>
            <a:rPr lang="fr-FR" sz="1400" dirty="0"/>
            <a:t>Toute dissertation demande l'élaboration d'un plan qui organise la réponse à la problématique. À chaque sujet sa démarche, en accord avec la problématique adoptée. Le plan comporte généralement deux à trois parties, qui correspondent à chaque étape de votre réponse. Votre devoir doit être équilibré, c’est-à-dire que la longueur de vos différentes parties ne doit pas être trop disproportionnée.</a:t>
          </a:r>
          <a:endParaRPr lang="en-US" sz="1400" dirty="0"/>
        </a:p>
      </dgm:t>
    </dgm:pt>
    <dgm:pt modelId="{92AC63C7-6F99-492B-9589-79A70962CDA6}" type="parTrans" cxnId="{59EC8871-7998-4BB5-B2DF-64A51A6367E5}">
      <dgm:prSet/>
      <dgm:spPr/>
      <dgm:t>
        <a:bodyPr/>
        <a:lstStyle/>
        <a:p>
          <a:endParaRPr lang="en-US" sz="1400"/>
        </a:p>
      </dgm:t>
    </dgm:pt>
    <dgm:pt modelId="{0BF8ED30-7AF4-496A-B82E-286906B28F1F}" type="sibTrans" cxnId="{59EC8871-7998-4BB5-B2DF-64A51A6367E5}">
      <dgm:prSet/>
      <dgm:spPr/>
      <dgm:t>
        <a:bodyPr/>
        <a:lstStyle/>
        <a:p>
          <a:endParaRPr lang="en-US" sz="1400"/>
        </a:p>
      </dgm:t>
    </dgm:pt>
    <dgm:pt modelId="{D9C14633-DC3E-4A86-B5F8-B57FA6BCC4D4}">
      <dgm:prSet custT="1"/>
      <dgm:spPr/>
      <dgm:t>
        <a:bodyPr/>
        <a:lstStyle/>
        <a:p>
          <a:r>
            <a:rPr lang="fr-FR" sz="1400" dirty="0"/>
            <a:t>NB. Il est souvent nécessaire de s’émanciper du plan du cours. Ce qui doit guider le choix du plan, c’est la nécessité de produire un propos « problématisé », càd une démonstration, un cheminement, pas un « catalogue » de connaissances restituées. Ici, le principal effort à produire consiste à limiter la discontinuité chronologique entre nos jalons.</a:t>
          </a:r>
          <a:endParaRPr lang="en-US" sz="1400" dirty="0"/>
        </a:p>
      </dgm:t>
    </dgm:pt>
    <dgm:pt modelId="{757FDB5D-D87C-4A7A-B0F7-878251A8C2C0}" type="parTrans" cxnId="{2D2AF1B5-00BC-4BB5-A2C0-6D9AD1A4DF30}">
      <dgm:prSet/>
      <dgm:spPr/>
      <dgm:t>
        <a:bodyPr/>
        <a:lstStyle/>
        <a:p>
          <a:endParaRPr lang="en-US" sz="1400"/>
        </a:p>
      </dgm:t>
    </dgm:pt>
    <dgm:pt modelId="{8734662E-3953-4B90-9BD9-3D8335FC2E43}" type="sibTrans" cxnId="{2D2AF1B5-00BC-4BB5-A2C0-6D9AD1A4DF30}">
      <dgm:prSet/>
      <dgm:spPr/>
      <dgm:t>
        <a:bodyPr/>
        <a:lstStyle/>
        <a:p>
          <a:endParaRPr lang="en-US" sz="1400"/>
        </a:p>
      </dgm:t>
    </dgm:pt>
    <dgm:pt modelId="{AF7868A1-09A0-4CE9-AB92-A06095B77E2B}" type="pres">
      <dgm:prSet presAssocID="{FA447815-9FC0-4FD6-AA88-12A352E7B76B}" presName="linear" presStyleCnt="0">
        <dgm:presLayoutVars>
          <dgm:animLvl val="lvl"/>
          <dgm:resizeHandles val="exact"/>
        </dgm:presLayoutVars>
      </dgm:prSet>
      <dgm:spPr/>
    </dgm:pt>
    <dgm:pt modelId="{57FAEB0F-DCBD-48F4-B09B-9A93F40F8209}" type="pres">
      <dgm:prSet presAssocID="{3C7D165B-81EC-4EF2-8CB4-32275A3B0E87}" presName="parentText" presStyleLbl="node1" presStyleIdx="0" presStyleCnt="2">
        <dgm:presLayoutVars>
          <dgm:chMax val="0"/>
          <dgm:bulletEnabled val="1"/>
        </dgm:presLayoutVars>
      </dgm:prSet>
      <dgm:spPr/>
    </dgm:pt>
    <dgm:pt modelId="{75EEA8CE-8C99-4664-99BA-E7C720AA798D}" type="pres">
      <dgm:prSet presAssocID="{0BF8ED30-7AF4-496A-B82E-286906B28F1F}" presName="spacer" presStyleCnt="0"/>
      <dgm:spPr/>
    </dgm:pt>
    <dgm:pt modelId="{769360C4-8A2D-4D34-86A1-6A04DDA70078}" type="pres">
      <dgm:prSet presAssocID="{D9C14633-DC3E-4A86-B5F8-B57FA6BCC4D4}" presName="parentText" presStyleLbl="node1" presStyleIdx="1" presStyleCnt="2">
        <dgm:presLayoutVars>
          <dgm:chMax val="0"/>
          <dgm:bulletEnabled val="1"/>
        </dgm:presLayoutVars>
      </dgm:prSet>
      <dgm:spPr/>
    </dgm:pt>
  </dgm:ptLst>
  <dgm:cxnLst>
    <dgm:cxn modelId="{36CE7F4E-B451-490B-9438-FF466E125633}" type="presOf" srcId="{3C7D165B-81EC-4EF2-8CB4-32275A3B0E87}" destId="{57FAEB0F-DCBD-48F4-B09B-9A93F40F8209}" srcOrd="0" destOrd="0" presId="urn:microsoft.com/office/officeart/2005/8/layout/vList2"/>
    <dgm:cxn modelId="{59EC8871-7998-4BB5-B2DF-64A51A6367E5}" srcId="{FA447815-9FC0-4FD6-AA88-12A352E7B76B}" destId="{3C7D165B-81EC-4EF2-8CB4-32275A3B0E87}" srcOrd="0" destOrd="0" parTransId="{92AC63C7-6F99-492B-9589-79A70962CDA6}" sibTransId="{0BF8ED30-7AF4-496A-B82E-286906B28F1F}"/>
    <dgm:cxn modelId="{F15D8F56-1E65-42B3-A63F-E77BD43E0067}" type="presOf" srcId="{D9C14633-DC3E-4A86-B5F8-B57FA6BCC4D4}" destId="{769360C4-8A2D-4D34-86A1-6A04DDA70078}" srcOrd="0" destOrd="0" presId="urn:microsoft.com/office/officeart/2005/8/layout/vList2"/>
    <dgm:cxn modelId="{6DB9B5B3-C104-48D5-B503-A36DB36667E7}" type="presOf" srcId="{FA447815-9FC0-4FD6-AA88-12A352E7B76B}" destId="{AF7868A1-09A0-4CE9-AB92-A06095B77E2B}" srcOrd="0" destOrd="0" presId="urn:microsoft.com/office/officeart/2005/8/layout/vList2"/>
    <dgm:cxn modelId="{2D2AF1B5-00BC-4BB5-A2C0-6D9AD1A4DF30}" srcId="{FA447815-9FC0-4FD6-AA88-12A352E7B76B}" destId="{D9C14633-DC3E-4A86-B5F8-B57FA6BCC4D4}" srcOrd="1" destOrd="0" parTransId="{757FDB5D-D87C-4A7A-B0F7-878251A8C2C0}" sibTransId="{8734662E-3953-4B90-9BD9-3D8335FC2E43}"/>
    <dgm:cxn modelId="{BDA9B74D-AFD1-4CE8-8718-A26D9E4B4BAD}" type="presParOf" srcId="{AF7868A1-09A0-4CE9-AB92-A06095B77E2B}" destId="{57FAEB0F-DCBD-48F4-B09B-9A93F40F8209}" srcOrd="0" destOrd="0" presId="urn:microsoft.com/office/officeart/2005/8/layout/vList2"/>
    <dgm:cxn modelId="{66845A91-3F1E-44D5-9617-0F65F375C7C3}" type="presParOf" srcId="{AF7868A1-09A0-4CE9-AB92-A06095B77E2B}" destId="{75EEA8CE-8C99-4664-99BA-E7C720AA798D}" srcOrd="1" destOrd="0" presId="urn:microsoft.com/office/officeart/2005/8/layout/vList2"/>
    <dgm:cxn modelId="{43FFE50B-17AB-4692-9D4C-B69B1FB0A1F6}" type="presParOf" srcId="{AF7868A1-09A0-4CE9-AB92-A06095B77E2B}" destId="{769360C4-8A2D-4D34-86A1-6A04DDA70078}"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397DE2D4-52E5-4A51-AAFC-CC2BAFCDAE21}" type="doc">
      <dgm:prSet loTypeId="urn:microsoft.com/office/officeart/2005/8/layout/vList2" loCatId="list" qsTypeId="urn:microsoft.com/office/officeart/2005/8/quickstyle/simple1" qsCatId="simple" csTypeId="urn:microsoft.com/office/officeart/2005/8/colors/accent6_2" csCatId="accent6" phldr="1"/>
      <dgm:spPr/>
      <dgm:t>
        <a:bodyPr/>
        <a:lstStyle/>
        <a:p>
          <a:endParaRPr lang="fr-FR"/>
        </a:p>
      </dgm:t>
    </dgm:pt>
    <dgm:pt modelId="{32616ED3-8B83-451D-9B9A-4B945BB7BA28}">
      <dgm:prSet phldrT="[Texte]" custT="1"/>
      <dgm:spPr>
        <a:noFill/>
        <a:ln w="38100">
          <a:solidFill>
            <a:schemeClr val="accent6"/>
          </a:solidFill>
        </a:ln>
      </dgm:spPr>
      <dgm:t>
        <a:bodyPr/>
        <a:lstStyle/>
        <a:p>
          <a:pPr algn="ctr"/>
          <a:r>
            <a:rPr lang="fr-FR" sz="2400" b="1" dirty="0">
              <a:solidFill>
                <a:schemeClr val="accent6"/>
              </a:solidFill>
            </a:rPr>
            <a:t>L'introduction comporte trois étapes</a:t>
          </a:r>
        </a:p>
      </dgm:t>
    </dgm:pt>
    <dgm:pt modelId="{2DB127E2-4C99-4A38-84F3-AB0336A4E2AF}" type="parTrans" cxnId="{61B87C9E-7E78-4C3E-B528-DB960B8D4746}">
      <dgm:prSet/>
      <dgm:spPr/>
      <dgm:t>
        <a:bodyPr/>
        <a:lstStyle/>
        <a:p>
          <a:endParaRPr lang="fr-FR"/>
        </a:p>
      </dgm:t>
    </dgm:pt>
    <dgm:pt modelId="{AEB09AD9-D236-4C86-8A33-A69F26E44A77}" type="sibTrans" cxnId="{61B87C9E-7E78-4C3E-B528-DB960B8D4746}">
      <dgm:prSet/>
      <dgm:spPr/>
      <dgm:t>
        <a:bodyPr/>
        <a:lstStyle/>
        <a:p>
          <a:endParaRPr lang="fr-FR"/>
        </a:p>
      </dgm:t>
    </dgm:pt>
    <dgm:pt modelId="{74828849-B560-41E8-ABA6-337E2B169772}">
      <dgm:prSet/>
      <dgm:spPr/>
      <dgm:t>
        <a:bodyPr/>
        <a:lstStyle/>
        <a:p>
          <a:r>
            <a:rPr lang="fr-FR" dirty="0"/>
            <a:t>- </a:t>
          </a:r>
          <a:r>
            <a:rPr lang="fr-FR" b="1" dirty="0"/>
            <a:t>Une entrée en matière qui précise le sujet</a:t>
          </a:r>
          <a:r>
            <a:rPr lang="fr-FR" dirty="0"/>
            <a:t>. On peut commencer par une phrase qui « amène » le sujet (une « accroche », qui peut éventuellement s’appuyer sur une citation). Ensuite, il s’agit de reprendre et de mettre en forme les éléments dégagés au brouillon lors de l'analyse du sujet : bornes spatiales et chronologiques, définition des mots-clés du sujet (capital, surtout quand des notions clés sont en jeu).</a:t>
          </a:r>
        </a:p>
      </dgm:t>
    </dgm:pt>
    <dgm:pt modelId="{AE3AAE25-763E-4CAD-8F45-6F6E41139014}" type="parTrans" cxnId="{26594D71-16E2-4890-B798-03A91CF732BA}">
      <dgm:prSet/>
      <dgm:spPr/>
      <dgm:t>
        <a:bodyPr/>
        <a:lstStyle/>
        <a:p>
          <a:endParaRPr lang="fr-FR"/>
        </a:p>
      </dgm:t>
    </dgm:pt>
    <dgm:pt modelId="{C0D1BD18-AD3E-4CFC-AC4B-905B81A00FDD}" type="sibTrans" cxnId="{26594D71-16E2-4890-B798-03A91CF732BA}">
      <dgm:prSet/>
      <dgm:spPr/>
      <dgm:t>
        <a:bodyPr/>
        <a:lstStyle/>
        <a:p>
          <a:endParaRPr lang="fr-FR"/>
        </a:p>
      </dgm:t>
    </dgm:pt>
    <dgm:pt modelId="{41F38CB7-236F-49B0-B2E4-BEC321859B7E}">
      <dgm:prSet/>
      <dgm:spPr/>
      <dgm:t>
        <a:bodyPr/>
        <a:lstStyle/>
        <a:p>
          <a:r>
            <a:rPr lang="fr-FR" dirty="0"/>
            <a:t>- </a:t>
          </a:r>
          <a:r>
            <a:rPr lang="fr-FR" b="1" dirty="0"/>
            <a:t>L'énoncé de la problématique</a:t>
          </a:r>
          <a:r>
            <a:rPr lang="fr-FR" dirty="0"/>
            <a:t>. C’est la « grande question » à laquelle le devoir va répondre. La forme interrogative est préférable, et il convient de se limiter à une ou deux questions. Enfin, plutôt qu’une simple reformulation de l’intitulé du sujet, on préfèrera en général un questionnement plus étayé.</a:t>
          </a:r>
        </a:p>
      </dgm:t>
    </dgm:pt>
    <dgm:pt modelId="{A48DF6B1-F9F0-45E6-9938-07DFB3C3B07E}" type="parTrans" cxnId="{BC1A4E19-3EB4-4BF5-B28A-959EC5D3CB9A}">
      <dgm:prSet/>
      <dgm:spPr/>
      <dgm:t>
        <a:bodyPr/>
        <a:lstStyle/>
        <a:p>
          <a:endParaRPr lang="fr-FR"/>
        </a:p>
      </dgm:t>
    </dgm:pt>
    <dgm:pt modelId="{65980032-40CE-4977-B5EF-C8DEDFFD677B}" type="sibTrans" cxnId="{BC1A4E19-3EB4-4BF5-B28A-959EC5D3CB9A}">
      <dgm:prSet/>
      <dgm:spPr/>
      <dgm:t>
        <a:bodyPr/>
        <a:lstStyle/>
        <a:p>
          <a:endParaRPr lang="fr-FR"/>
        </a:p>
      </dgm:t>
    </dgm:pt>
    <dgm:pt modelId="{800EA967-A9D4-4974-B74E-EBBE51E667BE}">
      <dgm:prSet/>
      <dgm:spPr/>
      <dgm:t>
        <a:bodyPr/>
        <a:lstStyle/>
        <a:p>
          <a:r>
            <a:rPr lang="fr-FR" dirty="0"/>
            <a:t>- </a:t>
          </a:r>
          <a:r>
            <a:rPr lang="fr-FR" b="1" dirty="0"/>
            <a:t>L'annonce du plan.</a:t>
          </a:r>
          <a:r>
            <a:rPr lang="fr-FR" dirty="0"/>
            <a:t> C'est le fil rouge qui guide la démonstration : les étapes par lesquelles on se propose de répondre à la problématique. Pour l’annoncer, on peut utiliser des termes comme « d'abord », « ensuite » et « enfin » pour faciliter le repérage du plan par le correcteur.</a:t>
          </a:r>
        </a:p>
      </dgm:t>
    </dgm:pt>
    <dgm:pt modelId="{61226F50-FC57-4E0F-8DB6-04891D719E38}" type="parTrans" cxnId="{FADF5CD7-D76A-442C-9286-EB990CE86A89}">
      <dgm:prSet/>
      <dgm:spPr/>
      <dgm:t>
        <a:bodyPr/>
        <a:lstStyle/>
        <a:p>
          <a:endParaRPr lang="fr-FR"/>
        </a:p>
      </dgm:t>
    </dgm:pt>
    <dgm:pt modelId="{581E3361-BC36-406D-B93D-423ACA573446}" type="sibTrans" cxnId="{FADF5CD7-D76A-442C-9286-EB990CE86A89}">
      <dgm:prSet/>
      <dgm:spPr/>
      <dgm:t>
        <a:bodyPr/>
        <a:lstStyle/>
        <a:p>
          <a:endParaRPr lang="fr-FR"/>
        </a:p>
      </dgm:t>
    </dgm:pt>
    <dgm:pt modelId="{D6E9AF22-41FF-4EB8-B87C-727E5869B890}" type="pres">
      <dgm:prSet presAssocID="{397DE2D4-52E5-4A51-AAFC-CC2BAFCDAE21}" presName="linear" presStyleCnt="0">
        <dgm:presLayoutVars>
          <dgm:animLvl val="lvl"/>
          <dgm:resizeHandles val="exact"/>
        </dgm:presLayoutVars>
      </dgm:prSet>
      <dgm:spPr/>
    </dgm:pt>
    <dgm:pt modelId="{ABC14803-31ED-48AA-B52F-B4A3BE6764C9}" type="pres">
      <dgm:prSet presAssocID="{32616ED3-8B83-451D-9B9A-4B945BB7BA28}" presName="parentText" presStyleLbl="node1" presStyleIdx="0" presStyleCnt="4">
        <dgm:presLayoutVars>
          <dgm:chMax val="0"/>
          <dgm:bulletEnabled val="1"/>
        </dgm:presLayoutVars>
      </dgm:prSet>
      <dgm:spPr/>
    </dgm:pt>
    <dgm:pt modelId="{054F04B6-4B2D-4DBF-8CDE-A628E4FF40B3}" type="pres">
      <dgm:prSet presAssocID="{AEB09AD9-D236-4C86-8A33-A69F26E44A77}" presName="spacer" presStyleCnt="0"/>
      <dgm:spPr/>
    </dgm:pt>
    <dgm:pt modelId="{11178F15-D3A3-4044-B71F-0358BF7EC35E}" type="pres">
      <dgm:prSet presAssocID="{74828849-B560-41E8-ABA6-337E2B169772}" presName="parentText" presStyleLbl="node1" presStyleIdx="1" presStyleCnt="4">
        <dgm:presLayoutVars>
          <dgm:chMax val="0"/>
          <dgm:bulletEnabled val="1"/>
        </dgm:presLayoutVars>
      </dgm:prSet>
      <dgm:spPr/>
    </dgm:pt>
    <dgm:pt modelId="{BA178E24-0A3D-4935-A353-5ED8D1C40A61}" type="pres">
      <dgm:prSet presAssocID="{C0D1BD18-AD3E-4CFC-AC4B-905B81A00FDD}" presName="spacer" presStyleCnt="0"/>
      <dgm:spPr/>
    </dgm:pt>
    <dgm:pt modelId="{790DF8E9-01EE-4550-A74B-2ECC00729691}" type="pres">
      <dgm:prSet presAssocID="{41F38CB7-236F-49B0-B2E4-BEC321859B7E}" presName="parentText" presStyleLbl="node1" presStyleIdx="2" presStyleCnt="4">
        <dgm:presLayoutVars>
          <dgm:chMax val="0"/>
          <dgm:bulletEnabled val="1"/>
        </dgm:presLayoutVars>
      </dgm:prSet>
      <dgm:spPr/>
    </dgm:pt>
    <dgm:pt modelId="{CC16A462-9972-4D0A-A27D-8EB4E3122B3E}" type="pres">
      <dgm:prSet presAssocID="{65980032-40CE-4977-B5EF-C8DEDFFD677B}" presName="spacer" presStyleCnt="0"/>
      <dgm:spPr/>
    </dgm:pt>
    <dgm:pt modelId="{04F54191-F459-485F-A580-8F0CF20B22F0}" type="pres">
      <dgm:prSet presAssocID="{800EA967-A9D4-4974-B74E-EBBE51E667BE}" presName="parentText" presStyleLbl="node1" presStyleIdx="3" presStyleCnt="4">
        <dgm:presLayoutVars>
          <dgm:chMax val="0"/>
          <dgm:bulletEnabled val="1"/>
        </dgm:presLayoutVars>
      </dgm:prSet>
      <dgm:spPr/>
    </dgm:pt>
  </dgm:ptLst>
  <dgm:cxnLst>
    <dgm:cxn modelId="{BC1A4E19-3EB4-4BF5-B28A-959EC5D3CB9A}" srcId="{397DE2D4-52E5-4A51-AAFC-CC2BAFCDAE21}" destId="{41F38CB7-236F-49B0-B2E4-BEC321859B7E}" srcOrd="2" destOrd="0" parTransId="{A48DF6B1-F9F0-45E6-9938-07DFB3C3B07E}" sibTransId="{65980032-40CE-4977-B5EF-C8DEDFFD677B}"/>
    <dgm:cxn modelId="{08CDAA62-6AEF-4FC3-BCFC-9FE72E5D59CE}" type="presOf" srcId="{397DE2D4-52E5-4A51-AAFC-CC2BAFCDAE21}" destId="{D6E9AF22-41FF-4EB8-B87C-727E5869B890}" srcOrd="0" destOrd="0" presId="urn:microsoft.com/office/officeart/2005/8/layout/vList2"/>
    <dgm:cxn modelId="{26594D71-16E2-4890-B798-03A91CF732BA}" srcId="{397DE2D4-52E5-4A51-AAFC-CC2BAFCDAE21}" destId="{74828849-B560-41E8-ABA6-337E2B169772}" srcOrd="1" destOrd="0" parTransId="{AE3AAE25-763E-4CAD-8F45-6F6E41139014}" sibTransId="{C0D1BD18-AD3E-4CFC-AC4B-905B81A00FDD}"/>
    <dgm:cxn modelId="{7C22BE92-31B5-4F92-B3AF-066BD95B71B8}" type="presOf" srcId="{800EA967-A9D4-4974-B74E-EBBE51E667BE}" destId="{04F54191-F459-485F-A580-8F0CF20B22F0}" srcOrd="0" destOrd="0" presId="urn:microsoft.com/office/officeart/2005/8/layout/vList2"/>
    <dgm:cxn modelId="{61B87C9E-7E78-4C3E-B528-DB960B8D4746}" srcId="{397DE2D4-52E5-4A51-AAFC-CC2BAFCDAE21}" destId="{32616ED3-8B83-451D-9B9A-4B945BB7BA28}" srcOrd="0" destOrd="0" parTransId="{2DB127E2-4C99-4A38-84F3-AB0336A4E2AF}" sibTransId="{AEB09AD9-D236-4C86-8A33-A69F26E44A77}"/>
    <dgm:cxn modelId="{64F773D0-682B-47C9-97EB-95AEE32CB055}" type="presOf" srcId="{32616ED3-8B83-451D-9B9A-4B945BB7BA28}" destId="{ABC14803-31ED-48AA-B52F-B4A3BE6764C9}" srcOrd="0" destOrd="0" presId="urn:microsoft.com/office/officeart/2005/8/layout/vList2"/>
    <dgm:cxn modelId="{E7B2A1D0-A0D1-45A0-917A-7FF16AD0FA1E}" type="presOf" srcId="{41F38CB7-236F-49B0-B2E4-BEC321859B7E}" destId="{790DF8E9-01EE-4550-A74B-2ECC00729691}" srcOrd="0" destOrd="0" presId="urn:microsoft.com/office/officeart/2005/8/layout/vList2"/>
    <dgm:cxn modelId="{FADF5CD7-D76A-442C-9286-EB990CE86A89}" srcId="{397DE2D4-52E5-4A51-AAFC-CC2BAFCDAE21}" destId="{800EA967-A9D4-4974-B74E-EBBE51E667BE}" srcOrd="3" destOrd="0" parTransId="{61226F50-FC57-4E0F-8DB6-04891D719E38}" sibTransId="{581E3361-BC36-406D-B93D-423ACA573446}"/>
    <dgm:cxn modelId="{6FA7C8EE-14F5-4051-99E9-8DB3BBA3BC17}" type="presOf" srcId="{74828849-B560-41E8-ABA6-337E2B169772}" destId="{11178F15-D3A3-4044-B71F-0358BF7EC35E}" srcOrd="0" destOrd="0" presId="urn:microsoft.com/office/officeart/2005/8/layout/vList2"/>
    <dgm:cxn modelId="{BA7B86E1-F281-4339-AA19-A19800D5A198}" type="presParOf" srcId="{D6E9AF22-41FF-4EB8-B87C-727E5869B890}" destId="{ABC14803-31ED-48AA-B52F-B4A3BE6764C9}" srcOrd="0" destOrd="0" presId="urn:microsoft.com/office/officeart/2005/8/layout/vList2"/>
    <dgm:cxn modelId="{0C09BB8C-AFBA-470C-826E-204F3E742604}" type="presParOf" srcId="{D6E9AF22-41FF-4EB8-B87C-727E5869B890}" destId="{054F04B6-4B2D-4DBF-8CDE-A628E4FF40B3}" srcOrd="1" destOrd="0" presId="urn:microsoft.com/office/officeart/2005/8/layout/vList2"/>
    <dgm:cxn modelId="{57F6C258-7E40-470C-B4B1-BFAE6A1A6D50}" type="presParOf" srcId="{D6E9AF22-41FF-4EB8-B87C-727E5869B890}" destId="{11178F15-D3A3-4044-B71F-0358BF7EC35E}" srcOrd="2" destOrd="0" presId="urn:microsoft.com/office/officeart/2005/8/layout/vList2"/>
    <dgm:cxn modelId="{327BB28B-E87E-46C7-B60F-21F380D4822E}" type="presParOf" srcId="{D6E9AF22-41FF-4EB8-B87C-727E5869B890}" destId="{BA178E24-0A3D-4935-A353-5ED8D1C40A61}" srcOrd="3" destOrd="0" presId="urn:microsoft.com/office/officeart/2005/8/layout/vList2"/>
    <dgm:cxn modelId="{83BAE5F8-C4C2-4246-9956-1C00243E1D25}" type="presParOf" srcId="{D6E9AF22-41FF-4EB8-B87C-727E5869B890}" destId="{790DF8E9-01EE-4550-A74B-2ECC00729691}" srcOrd="4" destOrd="0" presId="urn:microsoft.com/office/officeart/2005/8/layout/vList2"/>
    <dgm:cxn modelId="{E82A6F3A-6953-4994-BFEB-0E1A91A7F806}" type="presParOf" srcId="{D6E9AF22-41FF-4EB8-B87C-727E5869B890}" destId="{CC16A462-9972-4D0A-A27D-8EB4E3122B3E}" srcOrd="5" destOrd="0" presId="urn:microsoft.com/office/officeart/2005/8/layout/vList2"/>
    <dgm:cxn modelId="{AB45FE39-52A6-47C3-ADE3-3EC0C069F2FA}" type="presParOf" srcId="{D6E9AF22-41FF-4EB8-B87C-727E5869B890}" destId="{04F54191-F459-485F-A580-8F0CF20B22F0}" srcOrd="6"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97DE2D4-52E5-4A51-AAFC-CC2BAFCDAE21}" type="doc">
      <dgm:prSet loTypeId="urn:microsoft.com/office/officeart/2005/8/layout/vList2" loCatId="list" qsTypeId="urn:microsoft.com/office/officeart/2005/8/quickstyle/simple1" qsCatId="simple" csTypeId="urn:microsoft.com/office/officeart/2005/8/colors/accent6_2" csCatId="accent6" phldr="1"/>
      <dgm:spPr/>
      <dgm:t>
        <a:bodyPr/>
        <a:lstStyle/>
        <a:p>
          <a:endParaRPr lang="fr-FR"/>
        </a:p>
      </dgm:t>
    </dgm:pt>
    <dgm:pt modelId="{32616ED3-8B83-451D-9B9A-4B945BB7BA28}">
      <dgm:prSet phldrT="[Texte]" custT="1"/>
      <dgm:spPr>
        <a:noFill/>
        <a:ln w="38100">
          <a:solidFill>
            <a:schemeClr val="accent6"/>
          </a:solidFill>
        </a:ln>
      </dgm:spPr>
      <dgm:t>
        <a:bodyPr/>
        <a:lstStyle/>
        <a:p>
          <a:pPr algn="ctr"/>
          <a:r>
            <a:rPr lang="fr-FR" sz="2400" b="1" dirty="0">
              <a:solidFill>
                <a:schemeClr val="accent6"/>
              </a:solidFill>
            </a:rPr>
            <a:t>La conclusion comporte deux étapes</a:t>
          </a:r>
        </a:p>
      </dgm:t>
    </dgm:pt>
    <dgm:pt modelId="{2DB127E2-4C99-4A38-84F3-AB0336A4E2AF}" type="parTrans" cxnId="{61B87C9E-7E78-4C3E-B528-DB960B8D4746}">
      <dgm:prSet/>
      <dgm:spPr/>
      <dgm:t>
        <a:bodyPr/>
        <a:lstStyle/>
        <a:p>
          <a:endParaRPr lang="fr-FR"/>
        </a:p>
      </dgm:t>
    </dgm:pt>
    <dgm:pt modelId="{AEB09AD9-D236-4C86-8A33-A69F26E44A77}" type="sibTrans" cxnId="{61B87C9E-7E78-4C3E-B528-DB960B8D4746}">
      <dgm:prSet/>
      <dgm:spPr/>
      <dgm:t>
        <a:bodyPr/>
        <a:lstStyle/>
        <a:p>
          <a:endParaRPr lang="fr-FR"/>
        </a:p>
      </dgm:t>
    </dgm:pt>
    <dgm:pt modelId="{74828849-B560-41E8-ABA6-337E2B169772}">
      <dgm:prSet/>
      <dgm:spPr/>
      <dgm:t>
        <a:bodyPr/>
        <a:lstStyle/>
        <a:p>
          <a:r>
            <a:rPr lang="fr-FR" dirty="0"/>
            <a:t>- </a:t>
          </a:r>
          <a:r>
            <a:rPr lang="fr-FR" b="1" dirty="0"/>
            <a:t>Réponse à la problématique. </a:t>
          </a:r>
          <a:r>
            <a:rPr lang="fr-FR" b="0" dirty="0"/>
            <a:t>On procède au rappel des grandes lignes du développement, et on répond à la problématique formulée en introduction.</a:t>
          </a:r>
        </a:p>
      </dgm:t>
    </dgm:pt>
    <dgm:pt modelId="{AE3AAE25-763E-4CAD-8F45-6F6E41139014}" type="parTrans" cxnId="{26594D71-16E2-4890-B798-03A91CF732BA}">
      <dgm:prSet/>
      <dgm:spPr/>
      <dgm:t>
        <a:bodyPr/>
        <a:lstStyle/>
        <a:p>
          <a:endParaRPr lang="fr-FR"/>
        </a:p>
      </dgm:t>
    </dgm:pt>
    <dgm:pt modelId="{C0D1BD18-AD3E-4CFC-AC4B-905B81A00FDD}" type="sibTrans" cxnId="{26594D71-16E2-4890-B798-03A91CF732BA}">
      <dgm:prSet/>
      <dgm:spPr/>
      <dgm:t>
        <a:bodyPr/>
        <a:lstStyle/>
        <a:p>
          <a:endParaRPr lang="fr-FR"/>
        </a:p>
      </dgm:t>
    </dgm:pt>
    <dgm:pt modelId="{41F38CB7-236F-49B0-B2E4-BEC321859B7E}">
      <dgm:prSet/>
      <dgm:spPr/>
      <dgm:t>
        <a:bodyPr/>
        <a:lstStyle/>
        <a:p>
          <a:r>
            <a:rPr lang="fr-FR" dirty="0"/>
            <a:t>- </a:t>
          </a:r>
          <a:r>
            <a:rPr lang="fr-FR" b="1" dirty="0"/>
            <a:t>« Ouverture ».</a:t>
          </a:r>
          <a:r>
            <a:rPr lang="fr-FR" dirty="0"/>
            <a:t> Elle est appréciée (quand elle est réussie), mais pas obligatoire. Elle peut consister en l’exposition d’un problème nouveau soulevé par le traitement de la problématique</a:t>
          </a:r>
        </a:p>
      </dgm:t>
    </dgm:pt>
    <dgm:pt modelId="{A48DF6B1-F9F0-45E6-9938-07DFB3C3B07E}" type="parTrans" cxnId="{BC1A4E19-3EB4-4BF5-B28A-959EC5D3CB9A}">
      <dgm:prSet/>
      <dgm:spPr/>
      <dgm:t>
        <a:bodyPr/>
        <a:lstStyle/>
        <a:p>
          <a:endParaRPr lang="fr-FR"/>
        </a:p>
      </dgm:t>
    </dgm:pt>
    <dgm:pt modelId="{65980032-40CE-4977-B5EF-C8DEDFFD677B}" type="sibTrans" cxnId="{BC1A4E19-3EB4-4BF5-B28A-959EC5D3CB9A}">
      <dgm:prSet/>
      <dgm:spPr/>
      <dgm:t>
        <a:bodyPr/>
        <a:lstStyle/>
        <a:p>
          <a:endParaRPr lang="fr-FR"/>
        </a:p>
      </dgm:t>
    </dgm:pt>
    <dgm:pt modelId="{D6E9AF22-41FF-4EB8-B87C-727E5869B890}" type="pres">
      <dgm:prSet presAssocID="{397DE2D4-52E5-4A51-AAFC-CC2BAFCDAE21}" presName="linear" presStyleCnt="0">
        <dgm:presLayoutVars>
          <dgm:animLvl val="lvl"/>
          <dgm:resizeHandles val="exact"/>
        </dgm:presLayoutVars>
      </dgm:prSet>
      <dgm:spPr/>
    </dgm:pt>
    <dgm:pt modelId="{ABC14803-31ED-48AA-B52F-B4A3BE6764C9}" type="pres">
      <dgm:prSet presAssocID="{32616ED3-8B83-451D-9B9A-4B945BB7BA28}" presName="parentText" presStyleLbl="node1" presStyleIdx="0" presStyleCnt="3">
        <dgm:presLayoutVars>
          <dgm:chMax val="0"/>
          <dgm:bulletEnabled val="1"/>
        </dgm:presLayoutVars>
      </dgm:prSet>
      <dgm:spPr/>
    </dgm:pt>
    <dgm:pt modelId="{054F04B6-4B2D-4DBF-8CDE-A628E4FF40B3}" type="pres">
      <dgm:prSet presAssocID="{AEB09AD9-D236-4C86-8A33-A69F26E44A77}" presName="spacer" presStyleCnt="0"/>
      <dgm:spPr/>
    </dgm:pt>
    <dgm:pt modelId="{11178F15-D3A3-4044-B71F-0358BF7EC35E}" type="pres">
      <dgm:prSet presAssocID="{74828849-B560-41E8-ABA6-337E2B169772}" presName="parentText" presStyleLbl="node1" presStyleIdx="1" presStyleCnt="3">
        <dgm:presLayoutVars>
          <dgm:chMax val="0"/>
          <dgm:bulletEnabled val="1"/>
        </dgm:presLayoutVars>
      </dgm:prSet>
      <dgm:spPr/>
    </dgm:pt>
    <dgm:pt modelId="{BA178E24-0A3D-4935-A353-5ED8D1C40A61}" type="pres">
      <dgm:prSet presAssocID="{C0D1BD18-AD3E-4CFC-AC4B-905B81A00FDD}" presName="spacer" presStyleCnt="0"/>
      <dgm:spPr/>
    </dgm:pt>
    <dgm:pt modelId="{790DF8E9-01EE-4550-A74B-2ECC00729691}" type="pres">
      <dgm:prSet presAssocID="{41F38CB7-236F-49B0-B2E4-BEC321859B7E}" presName="parentText" presStyleLbl="node1" presStyleIdx="2" presStyleCnt="3">
        <dgm:presLayoutVars>
          <dgm:chMax val="0"/>
          <dgm:bulletEnabled val="1"/>
        </dgm:presLayoutVars>
      </dgm:prSet>
      <dgm:spPr/>
    </dgm:pt>
  </dgm:ptLst>
  <dgm:cxnLst>
    <dgm:cxn modelId="{BC1A4E19-3EB4-4BF5-B28A-959EC5D3CB9A}" srcId="{397DE2D4-52E5-4A51-AAFC-CC2BAFCDAE21}" destId="{41F38CB7-236F-49B0-B2E4-BEC321859B7E}" srcOrd="2" destOrd="0" parTransId="{A48DF6B1-F9F0-45E6-9938-07DFB3C3B07E}" sibTransId="{65980032-40CE-4977-B5EF-C8DEDFFD677B}"/>
    <dgm:cxn modelId="{08CDAA62-6AEF-4FC3-BCFC-9FE72E5D59CE}" type="presOf" srcId="{397DE2D4-52E5-4A51-AAFC-CC2BAFCDAE21}" destId="{D6E9AF22-41FF-4EB8-B87C-727E5869B890}" srcOrd="0" destOrd="0" presId="urn:microsoft.com/office/officeart/2005/8/layout/vList2"/>
    <dgm:cxn modelId="{26594D71-16E2-4890-B798-03A91CF732BA}" srcId="{397DE2D4-52E5-4A51-AAFC-CC2BAFCDAE21}" destId="{74828849-B560-41E8-ABA6-337E2B169772}" srcOrd="1" destOrd="0" parTransId="{AE3AAE25-763E-4CAD-8F45-6F6E41139014}" sibTransId="{C0D1BD18-AD3E-4CFC-AC4B-905B81A00FDD}"/>
    <dgm:cxn modelId="{61B87C9E-7E78-4C3E-B528-DB960B8D4746}" srcId="{397DE2D4-52E5-4A51-AAFC-CC2BAFCDAE21}" destId="{32616ED3-8B83-451D-9B9A-4B945BB7BA28}" srcOrd="0" destOrd="0" parTransId="{2DB127E2-4C99-4A38-84F3-AB0336A4E2AF}" sibTransId="{AEB09AD9-D236-4C86-8A33-A69F26E44A77}"/>
    <dgm:cxn modelId="{64F773D0-682B-47C9-97EB-95AEE32CB055}" type="presOf" srcId="{32616ED3-8B83-451D-9B9A-4B945BB7BA28}" destId="{ABC14803-31ED-48AA-B52F-B4A3BE6764C9}" srcOrd="0" destOrd="0" presId="urn:microsoft.com/office/officeart/2005/8/layout/vList2"/>
    <dgm:cxn modelId="{E7B2A1D0-A0D1-45A0-917A-7FF16AD0FA1E}" type="presOf" srcId="{41F38CB7-236F-49B0-B2E4-BEC321859B7E}" destId="{790DF8E9-01EE-4550-A74B-2ECC00729691}" srcOrd="0" destOrd="0" presId="urn:microsoft.com/office/officeart/2005/8/layout/vList2"/>
    <dgm:cxn modelId="{6FA7C8EE-14F5-4051-99E9-8DB3BBA3BC17}" type="presOf" srcId="{74828849-B560-41E8-ABA6-337E2B169772}" destId="{11178F15-D3A3-4044-B71F-0358BF7EC35E}" srcOrd="0" destOrd="0" presId="urn:microsoft.com/office/officeart/2005/8/layout/vList2"/>
    <dgm:cxn modelId="{BA7B86E1-F281-4339-AA19-A19800D5A198}" type="presParOf" srcId="{D6E9AF22-41FF-4EB8-B87C-727E5869B890}" destId="{ABC14803-31ED-48AA-B52F-B4A3BE6764C9}" srcOrd="0" destOrd="0" presId="urn:microsoft.com/office/officeart/2005/8/layout/vList2"/>
    <dgm:cxn modelId="{0C09BB8C-AFBA-470C-826E-204F3E742604}" type="presParOf" srcId="{D6E9AF22-41FF-4EB8-B87C-727E5869B890}" destId="{054F04B6-4B2D-4DBF-8CDE-A628E4FF40B3}" srcOrd="1" destOrd="0" presId="urn:microsoft.com/office/officeart/2005/8/layout/vList2"/>
    <dgm:cxn modelId="{57F6C258-7E40-470C-B4B1-BFAE6A1A6D50}" type="presParOf" srcId="{D6E9AF22-41FF-4EB8-B87C-727E5869B890}" destId="{11178F15-D3A3-4044-B71F-0358BF7EC35E}" srcOrd="2" destOrd="0" presId="urn:microsoft.com/office/officeart/2005/8/layout/vList2"/>
    <dgm:cxn modelId="{327BB28B-E87E-46C7-B60F-21F380D4822E}" type="presParOf" srcId="{D6E9AF22-41FF-4EB8-B87C-727E5869B890}" destId="{BA178E24-0A3D-4935-A353-5ED8D1C40A61}" srcOrd="3" destOrd="0" presId="urn:microsoft.com/office/officeart/2005/8/layout/vList2"/>
    <dgm:cxn modelId="{83BAE5F8-C4C2-4246-9956-1C00243E1D25}" type="presParOf" srcId="{D6E9AF22-41FF-4EB8-B87C-727E5869B890}" destId="{790DF8E9-01EE-4550-A74B-2ECC0072969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397DE2D4-52E5-4A51-AAFC-CC2BAFCDAE21}" type="doc">
      <dgm:prSet loTypeId="urn:microsoft.com/office/officeart/2005/8/layout/vList2" loCatId="list" qsTypeId="urn:microsoft.com/office/officeart/2005/8/quickstyle/simple1" qsCatId="simple" csTypeId="urn:microsoft.com/office/officeart/2005/8/colors/accent4_4" csCatId="accent4" phldr="1"/>
      <dgm:spPr/>
      <dgm:t>
        <a:bodyPr/>
        <a:lstStyle/>
        <a:p>
          <a:endParaRPr lang="fr-FR"/>
        </a:p>
      </dgm:t>
    </dgm:pt>
    <dgm:pt modelId="{32616ED3-8B83-451D-9B9A-4B945BB7BA28}">
      <dgm:prSet phldrT="[Texte]" custT="1"/>
      <dgm:spPr/>
      <dgm:t>
        <a:bodyPr/>
        <a:lstStyle/>
        <a:p>
          <a:pPr algn="ctr"/>
          <a:r>
            <a:rPr lang="fr-FR" sz="2400" b="1" dirty="0"/>
            <a:t>Le développement s'organise généralement en deux ou trois parties. Chaque partie :</a:t>
          </a:r>
        </a:p>
      </dgm:t>
    </dgm:pt>
    <dgm:pt modelId="{2DB127E2-4C99-4A38-84F3-AB0336A4E2AF}" type="parTrans" cxnId="{61B87C9E-7E78-4C3E-B528-DB960B8D4746}">
      <dgm:prSet/>
      <dgm:spPr/>
      <dgm:t>
        <a:bodyPr/>
        <a:lstStyle/>
        <a:p>
          <a:endParaRPr lang="fr-FR"/>
        </a:p>
      </dgm:t>
    </dgm:pt>
    <dgm:pt modelId="{AEB09AD9-D236-4C86-8A33-A69F26E44A77}" type="sibTrans" cxnId="{61B87C9E-7E78-4C3E-B528-DB960B8D4746}">
      <dgm:prSet/>
      <dgm:spPr/>
      <dgm:t>
        <a:bodyPr/>
        <a:lstStyle/>
        <a:p>
          <a:endParaRPr lang="fr-FR"/>
        </a:p>
      </dgm:t>
    </dgm:pt>
    <dgm:pt modelId="{74828849-B560-41E8-ABA6-337E2B169772}">
      <dgm:prSet/>
      <dgm:spPr/>
      <dgm:t>
        <a:bodyPr/>
        <a:lstStyle/>
        <a:p>
          <a:r>
            <a:rPr lang="fr-FR" dirty="0"/>
            <a:t>1/ comporte un paragraphe d'introduction (une à deux phrases), qui rappelle le thème traité dans cette portion du devoir, et un paragraphe de conclusion et de transition vers la partie suivante s'il y en a une.</a:t>
          </a:r>
          <a:endParaRPr lang="fr-FR" b="0" dirty="0"/>
        </a:p>
      </dgm:t>
    </dgm:pt>
    <dgm:pt modelId="{AE3AAE25-763E-4CAD-8F45-6F6E41139014}" type="parTrans" cxnId="{26594D71-16E2-4890-B798-03A91CF732BA}">
      <dgm:prSet/>
      <dgm:spPr/>
      <dgm:t>
        <a:bodyPr/>
        <a:lstStyle/>
        <a:p>
          <a:endParaRPr lang="fr-FR"/>
        </a:p>
      </dgm:t>
    </dgm:pt>
    <dgm:pt modelId="{C0D1BD18-AD3E-4CFC-AC4B-905B81A00FDD}" type="sibTrans" cxnId="{26594D71-16E2-4890-B798-03A91CF732BA}">
      <dgm:prSet/>
      <dgm:spPr/>
      <dgm:t>
        <a:bodyPr/>
        <a:lstStyle/>
        <a:p>
          <a:endParaRPr lang="fr-FR"/>
        </a:p>
      </dgm:t>
    </dgm:pt>
    <dgm:pt modelId="{04A501BA-665B-4E24-A768-537A40CFB483}">
      <dgm:prSet/>
      <dgm:spPr/>
      <dgm:t>
        <a:bodyPr/>
        <a:lstStyle/>
        <a:p>
          <a:pPr>
            <a:buFont typeface="Calibri" panose="020F0502020204030204" pitchFamily="34" charset="0"/>
            <a:buChar char="-"/>
          </a:pPr>
          <a:r>
            <a:rPr lang="fr-FR" dirty="0"/>
            <a:t>2/ est subdivisée en sous-parties, également appelées paragraphes d'exposition, qui développent de façon ordonnée et logique la réflexion. </a:t>
          </a:r>
          <a:br>
            <a:rPr lang="fr-FR" dirty="0"/>
          </a:br>
          <a:r>
            <a:rPr lang="fr-FR" dirty="0"/>
            <a:t>Un paragraphe d'exposition comporte :</a:t>
          </a:r>
        </a:p>
      </dgm:t>
    </dgm:pt>
    <dgm:pt modelId="{A7756159-42A0-4C2E-9C76-101EC486CBF0}" type="parTrans" cxnId="{6F45BB0A-6417-4BF4-983C-70FB40A26F89}">
      <dgm:prSet/>
      <dgm:spPr/>
      <dgm:t>
        <a:bodyPr/>
        <a:lstStyle/>
        <a:p>
          <a:endParaRPr lang="fr-FR"/>
        </a:p>
      </dgm:t>
    </dgm:pt>
    <dgm:pt modelId="{6A4A844E-00BC-4E37-BA63-9F263C7FA889}" type="sibTrans" cxnId="{6F45BB0A-6417-4BF4-983C-70FB40A26F89}">
      <dgm:prSet/>
      <dgm:spPr/>
      <dgm:t>
        <a:bodyPr/>
        <a:lstStyle/>
        <a:p>
          <a:endParaRPr lang="fr-FR"/>
        </a:p>
      </dgm:t>
    </dgm:pt>
    <dgm:pt modelId="{BDD6BE24-AF4B-4720-A25B-FB9532291AAC}">
      <dgm:prSet/>
      <dgm:spPr/>
      <dgm:t>
        <a:bodyPr/>
        <a:lstStyle/>
        <a:p>
          <a:pPr>
            <a:buFont typeface="Courier New" panose="02070309020205020404" pitchFamily="49" charset="0"/>
            <a:buNone/>
          </a:pPr>
          <a:r>
            <a:rPr lang="fr-FR" dirty="0"/>
            <a:t>- Une idée principale ou directrice énoncée dans la première phrase ;</a:t>
          </a:r>
        </a:p>
      </dgm:t>
    </dgm:pt>
    <dgm:pt modelId="{22B8B193-D3E1-416C-A54A-4DC02784047A}" type="parTrans" cxnId="{ED038433-2E98-4DA0-8480-B9E0D26D74C3}">
      <dgm:prSet/>
      <dgm:spPr/>
      <dgm:t>
        <a:bodyPr/>
        <a:lstStyle/>
        <a:p>
          <a:endParaRPr lang="fr-FR"/>
        </a:p>
      </dgm:t>
    </dgm:pt>
    <dgm:pt modelId="{71B542CD-9DCC-40FB-A110-8EEB9B2B1A6D}" type="sibTrans" cxnId="{ED038433-2E98-4DA0-8480-B9E0D26D74C3}">
      <dgm:prSet/>
      <dgm:spPr/>
      <dgm:t>
        <a:bodyPr/>
        <a:lstStyle/>
        <a:p>
          <a:endParaRPr lang="fr-FR"/>
        </a:p>
      </dgm:t>
    </dgm:pt>
    <dgm:pt modelId="{79D7EB78-7DB3-475A-A689-78EDBF39A117}">
      <dgm:prSet/>
      <dgm:spPr/>
      <dgm:t>
        <a:bodyPr/>
        <a:lstStyle/>
        <a:p>
          <a:pPr>
            <a:buNone/>
          </a:pPr>
          <a:r>
            <a:rPr lang="fr-FR" dirty="0"/>
            <a:t>- Des faits précis, exemples clairement identifiés, souvent datés, localisés ou chiffrés.</a:t>
          </a:r>
        </a:p>
      </dgm:t>
    </dgm:pt>
    <dgm:pt modelId="{60929A5A-9AD8-4B25-BC4F-C5931BF2BC29}" type="parTrans" cxnId="{C737E0D7-ACC4-4C61-8159-BDEEE767B68D}">
      <dgm:prSet/>
      <dgm:spPr/>
      <dgm:t>
        <a:bodyPr/>
        <a:lstStyle/>
        <a:p>
          <a:endParaRPr lang="fr-FR"/>
        </a:p>
      </dgm:t>
    </dgm:pt>
    <dgm:pt modelId="{C2C9BB31-1900-432E-9DB3-EA6B74087E23}" type="sibTrans" cxnId="{C737E0D7-ACC4-4C61-8159-BDEEE767B68D}">
      <dgm:prSet/>
      <dgm:spPr/>
      <dgm:t>
        <a:bodyPr/>
        <a:lstStyle/>
        <a:p>
          <a:endParaRPr lang="fr-FR"/>
        </a:p>
      </dgm:t>
    </dgm:pt>
    <dgm:pt modelId="{D6E9AF22-41FF-4EB8-B87C-727E5869B890}" type="pres">
      <dgm:prSet presAssocID="{397DE2D4-52E5-4A51-AAFC-CC2BAFCDAE21}" presName="linear" presStyleCnt="0">
        <dgm:presLayoutVars>
          <dgm:animLvl val="lvl"/>
          <dgm:resizeHandles val="exact"/>
        </dgm:presLayoutVars>
      </dgm:prSet>
      <dgm:spPr/>
    </dgm:pt>
    <dgm:pt modelId="{ABC14803-31ED-48AA-B52F-B4A3BE6764C9}" type="pres">
      <dgm:prSet presAssocID="{32616ED3-8B83-451D-9B9A-4B945BB7BA28}" presName="parentText" presStyleLbl="node1" presStyleIdx="0" presStyleCnt="3">
        <dgm:presLayoutVars>
          <dgm:chMax val="0"/>
          <dgm:bulletEnabled val="1"/>
        </dgm:presLayoutVars>
      </dgm:prSet>
      <dgm:spPr/>
    </dgm:pt>
    <dgm:pt modelId="{054F04B6-4B2D-4DBF-8CDE-A628E4FF40B3}" type="pres">
      <dgm:prSet presAssocID="{AEB09AD9-D236-4C86-8A33-A69F26E44A77}" presName="spacer" presStyleCnt="0"/>
      <dgm:spPr/>
    </dgm:pt>
    <dgm:pt modelId="{11178F15-D3A3-4044-B71F-0358BF7EC35E}" type="pres">
      <dgm:prSet presAssocID="{74828849-B560-41E8-ABA6-337E2B169772}" presName="parentText" presStyleLbl="node1" presStyleIdx="1" presStyleCnt="3">
        <dgm:presLayoutVars>
          <dgm:chMax val="0"/>
          <dgm:bulletEnabled val="1"/>
        </dgm:presLayoutVars>
      </dgm:prSet>
      <dgm:spPr/>
    </dgm:pt>
    <dgm:pt modelId="{BA178E24-0A3D-4935-A353-5ED8D1C40A61}" type="pres">
      <dgm:prSet presAssocID="{C0D1BD18-AD3E-4CFC-AC4B-905B81A00FDD}" presName="spacer" presStyleCnt="0"/>
      <dgm:spPr/>
    </dgm:pt>
    <dgm:pt modelId="{1E921080-C440-469D-BF28-0873B8755306}" type="pres">
      <dgm:prSet presAssocID="{04A501BA-665B-4E24-A768-537A40CFB483}" presName="parentText" presStyleLbl="node1" presStyleIdx="2" presStyleCnt="3">
        <dgm:presLayoutVars>
          <dgm:chMax val="0"/>
          <dgm:bulletEnabled val="1"/>
        </dgm:presLayoutVars>
      </dgm:prSet>
      <dgm:spPr/>
    </dgm:pt>
    <dgm:pt modelId="{1A915065-2AA8-4A7F-BD53-D6AA04B70CCF}" type="pres">
      <dgm:prSet presAssocID="{04A501BA-665B-4E24-A768-537A40CFB483}" presName="childText" presStyleLbl="revTx" presStyleIdx="0" presStyleCnt="1">
        <dgm:presLayoutVars>
          <dgm:bulletEnabled val="1"/>
        </dgm:presLayoutVars>
      </dgm:prSet>
      <dgm:spPr/>
    </dgm:pt>
  </dgm:ptLst>
  <dgm:cxnLst>
    <dgm:cxn modelId="{6F45BB0A-6417-4BF4-983C-70FB40A26F89}" srcId="{397DE2D4-52E5-4A51-AAFC-CC2BAFCDAE21}" destId="{04A501BA-665B-4E24-A768-537A40CFB483}" srcOrd="2" destOrd="0" parTransId="{A7756159-42A0-4C2E-9C76-101EC486CBF0}" sibTransId="{6A4A844E-00BC-4E37-BA63-9F263C7FA889}"/>
    <dgm:cxn modelId="{ED038433-2E98-4DA0-8480-B9E0D26D74C3}" srcId="{04A501BA-665B-4E24-A768-537A40CFB483}" destId="{BDD6BE24-AF4B-4720-A25B-FB9532291AAC}" srcOrd="0" destOrd="0" parTransId="{22B8B193-D3E1-416C-A54A-4DC02784047A}" sibTransId="{71B542CD-9DCC-40FB-A110-8EEB9B2B1A6D}"/>
    <dgm:cxn modelId="{08CDAA62-6AEF-4FC3-BCFC-9FE72E5D59CE}" type="presOf" srcId="{397DE2D4-52E5-4A51-AAFC-CC2BAFCDAE21}" destId="{D6E9AF22-41FF-4EB8-B87C-727E5869B890}" srcOrd="0" destOrd="0" presId="urn:microsoft.com/office/officeart/2005/8/layout/vList2"/>
    <dgm:cxn modelId="{57B9D865-0A90-4E49-A069-DF746C15AB9A}" type="presOf" srcId="{04A501BA-665B-4E24-A768-537A40CFB483}" destId="{1E921080-C440-469D-BF28-0873B8755306}" srcOrd="0" destOrd="0" presId="urn:microsoft.com/office/officeart/2005/8/layout/vList2"/>
    <dgm:cxn modelId="{26594D71-16E2-4890-B798-03A91CF732BA}" srcId="{397DE2D4-52E5-4A51-AAFC-CC2BAFCDAE21}" destId="{74828849-B560-41E8-ABA6-337E2B169772}" srcOrd="1" destOrd="0" parTransId="{AE3AAE25-763E-4CAD-8F45-6F6E41139014}" sibTransId="{C0D1BD18-AD3E-4CFC-AC4B-905B81A00FDD}"/>
    <dgm:cxn modelId="{E29C6C7A-FC71-4713-A863-502E27CF19D3}" type="presOf" srcId="{79D7EB78-7DB3-475A-A689-78EDBF39A117}" destId="{1A915065-2AA8-4A7F-BD53-D6AA04B70CCF}" srcOrd="0" destOrd="1" presId="urn:microsoft.com/office/officeart/2005/8/layout/vList2"/>
    <dgm:cxn modelId="{61B87C9E-7E78-4C3E-B528-DB960B8D4746}" srcId="{397DE2D4-52E5-4A51-AAFC-CC2BAFCDAE21}" destId="{32616ED3-8B83-451D-9B9A-4B945BB7BA28}" srcOrd="0" destOrd="0" parTransId="{2DB127E2-4C99-4A38-84F3-AB0336A4E2AF}" sibTransId="{AEB09AD9-D236-4C86-8A33-A69F26E44A77}"/>
    <dgm:cxn modelId="{64F773D0-682B-47C9-97EB-95AEE32CB055}" type="presOf" srcId="{32616ED3-8B83-451D-9B9A-4B945BB7BA28}" destId="{ABC14803-31ED-48AA-B52F-B4A3BE6764C9}" srcOrd="0" destOrd="0" presId="urn:microsoft.com/office/officeart/2005/8/layout/vList2"/>
    <dgm:cxn modelId="{A327C7D3-FC3D-4E66-A03C-662A405C0917}" type="presOf" srcId="{BDD6BE24-AF4B-4720-A25B-FB9532291AAC}" destId="{1A915065-2AA8-4A7F-BD53-D6AA04B70CCF}" srcOrd="0" destOrd="0" presId="urn:microsoft.com/office/officeart/2005/8/layout/vList2"/>
    <dgm:cxn modelId="{C737E0D7-ACC4-4C61-8159-BDEEE767B68D}" srcId="{04A501BA-665B-4E24-A768-537A40CFB483}" destId="{79D7EB78-7DB3-475A-A689-78EDBF39A117}" srcOrd="1" destOrd="0" parTransId="{60929A5A-9AD8-4B25-BC4F-C5931BF2BC29}" sibTransId="{C2C9BB31-1900-432E-9DB3-EA6B74087E23}"/>
    <dgm:cxn modelId="{6FA7C8EE-14F5-4051-99E9-8DB3BBA3BC17}" type="presOf" srcId="{74828849-B560-41E8-ABA6-337E2B169772}" destId="{11178F15-D3A3-4044-B71F-0358BF7EC35E}" srcOrd="0" destOrd="0" presId="urn:microsoft.com/office/officeart/2005/8/layout/vList2"/>
    <dgm:cxn modelId="{BA7B86E1-F281-4339-AA19-A19800D5A198}" type="presParOf" srcId="{D6E9AF22-41FF-4EB8-B87C-727E5869B890}" destId="{ABC14803-31ED-48AA-B52F-B4A3BE6764C9}" srcOrd="0" destOrd="0" presId="urn:microsoft.com/office/officeart/2005/8/layout/vList2"/>
    <dgm:cxn modelId="{0C09BB8C-AFBA-470C-826E-204F3E742604}" type="presParOf" srcId="{D6E9AF22-41FF-4EB8-B87C-727E5869B890}" destId="{054F04B6-4B2D-4DBF-8CDE-A628E4FF40B3}" srcOrd="1" destOrd="0" presId="urn:microsoft.com/office/officeart/2005/8/layout/vList2"/>
    <dgm:cxn modelId="{57F6C258-7E40-470C-B4B1-BFAE6A1A6D50}" type="presParOf" srcId="{D6E9AF22-41FF-4EB8-B87C-727E5869B890}" destId="{11178F15-D3A3-4044-B71F-0358BF7EC35E}" srcOrd="2" destOrd="0" presId="urn:microsoft.com/office/officeart/2005/8/layout/vList2"/>
    <dgm:cxn modelId="{327BB28B-E87E-46C7-B60F-21F380D4822E}" type="presParOf" srcId="{D6E9AF22-41FF-4EB8-B87C-727E5869B890}" destId="{BA178E24-0A3D-4935-A353-5ED8D1C40A61}" srcOrd="3" destOrd="0" presId="urn:microsoft.com/office/officeart/2005/8/layout/vList2"/>
    <dgm:cxn modelId="{5833963F-B7AF-4E1B-B2B0-757C2AAEA219}" type="presParOf" srcId="{D6E9AF22-41FF-4EB8-B87C-727E5869B890}" destId="{1E921080-C440-469D-BF28-0873B8755306}" srcOrd="4" destOrd="0" presId="urn:microsoft.com/office/officeart/2005/8/layout/vList2"/>
    <dgm:cxn modelId="{99741B16-D83F-4743-BB7E-18465D2E31A2}" type="presParOf" srcId="{D6E9AF22-41FF-4EB8-B87C-727E5869B890}" destId="{1A915065-2AA8-4A7F-BD53-D6AA04B70CCF}"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11057C52-F860-441D-8F6A-16AFCFDD54DA}" type="doc">
      <dgm:prSet loTypeId="urn:microsoft.com/office/officeart/2005/8/layout/default" loCatId="list" qsTypeId="urn:microsoft.com/office/officeart/2005/8/quickstyle/simple1" qsCatId="simple" csTypeId="urn:microsoft.com/office/officeart/2005/8/colors/accent1_2" csCatId="accent1" phldr="1"/>
      <dgm:spPr/>
      <dgm:t>
        <a:bodyPr/>
        <a:lstStyle/>
        <a:p>
          <a:endParaRPr lang="fr-FR"/>
        </a:p>
      </dgm:t>
    </dgm:pt>
    <dgm:pt modelId="{43816C9B-4626-473C-89B4-E1C359F4FF93}">
      <dgm:prSet phldrT="[Texte]" custT="1"/>
      <dgm:spPr/>
      <dgm:t>
        <a:bodyPr/>
        <a:lstStyle/>
        <a:p>
          <a:pPr>
            <a:buFont typeface="Calibri" panose="020F0502020204030204" pitchFamily="34" charset="0"/>
            <a:buChar char="-"/>
          </a:pPr>
          <a:r>
            <a:rPr lang="fr-FR" sz="2000" dirty="0"/>
            <a:t>Soigner la présentation en aérant la mise en page : sauter des lignes entre les parties, ménager des alinéas à chaque paragraphe, écrire de manière lisible (graphie, couleur d’encre), le cas échéant insérer soigneusement les schémas.</a:t>
          </a:r>
        </a:p>
      </dgm:t>
    </dgm:pt>
    <dgm:pt modelId="{458198A5-DB44-4ADE-8A11-13D5E3A3D13D}" type="parTrans" cxnId="{DF6C4C20-6A4F-4E9C-B947-8471BB2944A4}">
      <dgm:prSet/>
      <dgm:spPr/>
      <dgm:t>
        <a:bodyPr/>
        <a:lstStyle/>
        <a:p>
          <a:endParaRPr lang="fr-FR" sz="2000"/>
        </a:p>
      </dgm:t>
    </dgm:pt>
    <dgm:pt modelId="{89412301-2CE9-4CE1-B278-AC8D4DCC5FFB}" type="sibTrans" cxnId="{DF6C4C20-6A4F-4E9C-B947-8471BB2944A4}">
      <dgm:prSet/>
      <dgm:spPr/>
      <dgm:t>
        <a:bodyPr/>
        <a:lstStyle/>
        <a:p>
          <a:endParaRPr lang="fr-FR" sz="2000"/>
        </a:p>
      </dgm:t>
    </dgm:pt>
    <dgm:pt modelId="{007CC3B6-8E30-4DC4-AF47-06B3D15D80A1}">
      <dgm:prSet custT="1"/>
      <dgm:spPr/>
      <dgm:t>
        <a:bodyPr/>
        <a:lstStyle/>
        <a:p>
          <a:pPr>
            <a:buFont typeface="Calibri" panose="020F0502020204030204" pitchFamily="34" charset="0"/>
            <a:buChar char="-"/>
          </a:pPr>
          <a:r>
            <a:rPr lang="fr-FR" sz="2000"/>
            <a:t>Soigner l’expression écrite : nul besoin d’envolées lyriques ou d’audacieuses métaphores ; en revanche, un style concis, une mobilisation du vocabulaire scientifique, une syntaxe et une orthographe correctes sont exigés. Pesez vos mots, relisez-vous !</a:t>
          </a:r>
        </a:p>
      </dgm:t>
    </dgm:pt>
    <dgm:pt modelId="{80F10D84-56C1-4AF7-B279-ECA51130A4FB}" type="parTrans" cxnId="{CB986BC5-36F8-43F0-9380-9FB33DEACD5B}">
      <dgm:prSet/>
      <dgm:spPr/>
      <dgm:t>
        <a:bodyPr/>
        <a:lstStyle/>
        <a:p>
          <a:endParaRPr lang="fr-FR" sz="2000"/>
        </a:p>
      </dgm:t>
    </dgm:pt>
    <dgm:pt modelId="{46AFF55D-7EDB-406F-BF81-94CBDCCF5DBF}" type="sibTrans" cxnId="{CB986BC5-36F8-43F0-9380-9FB33DEACD5B}">
      <dgm:prSet/>
      <dgm:spPr/>
      <dgm:t>
        <a:bodyPr/>
        <a:lstStyle/>
        <a:p>
          <a:endParaRPr lang="fr-FR" sz="2000"/>
        </a:p>
      </dgm:t>
    </dgm:pt>
    <dgm:pt modelId="{7C55EE25-DB2A-4061-9732-CA10938F32E5}" type="pres">
      <dgm:prSet presAssocID="{11057C52-F860-441D-8F6A-16AFCFDD54DA}" presName="diagram" presStyleCnt="0">
        <dgm:presLayoutVars>
          <dgm:dir/>
          <dgm:resizeHandles val="exact"/>
        </dgm:presLayoutVars>
      </dgm:prSet>
      <dgm:spPr/>
    </dgm:pt>
    <dgm:pt modelId="{E466D76F-405D-401A-A6C5-D4E7E5D04B82}" type="pres">
      <dgm:prSet presAssocID="{43816C9B-4626-473C-89B4-E1C359F4FF93}" presName="node" presStyleLbl="node1" presStyleIdx="0" presStyleCnt="2">
        <dgm:presLayoutVars>
          <dgm:bulletEnabled val="1"/>
        </dgm:presLayoutVars>
      </dgm:prSet>
      <dgm:spPr/>
    </dgm:pt>
    <dgm:pt modelId="{7D0C3ECA-C0CB-4BFF-AA47-27682A89C978}" type="pres">
      <dgm:prSet presAssocID="{89412301-2CE9-4CE1-B278-AC8D4DCC5FFB}" presName="sibTrans" presStyleCnt="0"/>
      <dgm:spPr/>
    </dgm:pt>
    <dgm:pt modelId="{CD5CA483-BE82-4A95-B9B9-5CD6627CEF8B}" type="pres">
      <dgm:prSet presAssocID="{007CC3B6-8E30-4DC4-AF47-06B3D15D80A1}" presName="node" presStyleLbl="node1" presStyleIdx="1" presStyleCnt="2">
        <dgm:presLayoutVars>
          <dgm:bulletEnabled val="1"/>
        </dgm:presLayoutVars>
      </dgm:prSet>
      <dgm:spPr/>
    </dgm:pt>
  </dgm:ptLst>
  <dgm:cxnLst>
    <dgm:cxn modelId="{52085E18-F305-48F4-A570-0C5BC984DFEC}" type="presOf" srcId="{11057C52-F860-441D-8F6A-16AFCFDD54DA}" destId="{7C55EE25-DB2A-4061-9732-CA10938F32E5}" srcOrd="0" destOrd="0" presId="urn:microsoft.com/office/officeart/2005/8/layout/default"/>
    <dgm:cxn modelId="{DF6C4C20-6A4F-4E9C-B947-8471BB2944A4}" srcId="{11057C52-F860-441D-8F6A-16AFCFDD54DA}" destId="{43816C9B-4626-473C-89B4-E1C359F4FF93}" srcOrd="0" destOrd="0" parTransId="{458198A5-DB44-4ADE-8A11-13D5E3A3D13D}" sibTransId="{89412301-2CE9-4CE1-B278-AC8D4DCC5FFB}"/>
    <dgm:cxn modelId="{323A8461-E0F3-4E51-B86B-D2340C600224}" type="presOf" srcId="{007CC3B6-8E30-4DC4-AF47-06B3D15D80A1}" destId="{CD5CA483-BE82-4A95-B9B9-5CD6627CEF8B}" srcOrd="0" destOrd="0" presId="urn:microsoft.com/office/officeart/2005/8/layout/default"/>
    <dgm:cxn modelId="{C63B7047-A904-4B5A-BD18-0756D048F777}" type="presOf" srcId="{43816C9B-4626-473C-89B4-E1C359F4FF93}" destId="{E466D76F-405D-401A-A6C5-D4E7E5D04B82}" srcOrd="0" destOrd="0" presId="urn:microsoft.com/office/officeart/2005/8/layout/default"/>
    <dgm:cxn modelId="{CB986BC5-36F8-43F0-9380-9FB33DEACD5B}" srcId="{11057C52-F860-441D-8F6A-16AFCFDD54DA}" destId="{007CC3B6-8E30-4DC4-AF47-06B3D15D80A1}" srcOrd="1" destOrd="0" parTransId="{80F10D84-56C1-4AF7-B279-ECA51130A4FB}" sibTransId="{46AFF55D-7EDB-406F-BF81-94CBDCCF5DBF}"/>
    <dgm:cxn modelId="{77AC41EB-F89E-4CEB-B13C-79F7CE340B1D}" type="presParOf" srcId="{7C55EE25-DB2A-4061-9732-CA10938F32E5}" destId="{E466D76F-405D-401A-A6C5-D4E7E5D04B82}" srcOrd="0" destOrd="0" presId="urn:microsoft.com/office/officeart/2005/8/layout/default"/>
    <dgm:cxn modelId="{E3A5BF20-BA5A-418C-AD02-C2A5B0137A06}" type="presParOf" srcId="{7C55EE25-DB2A-4061-9732-CA10938F32E5}" destId="{7D0C3ECA-C0CB-4BFF-AA47-27682A89C978}" srcOrd="1" destOrd="0" presId="urn:microsoft.com/office/officeart/2005/8/layout/default"/>
    <dgm:cxn modelId="{349082B5-A704-4ED1-8A71-E9C510EBE2FF}" type="presParOf" srcId="{7C55EE25-DB2A-4061-9732-CA10938F32E5}" destId="{CD5CA483-BE82-4A95-B9B9-5CD6627CEF8B}" srcOrd="2" destOrd="0" presId="urn:microsoft.com/office/officeart/2005/8/layout/defaul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9C523ED-F127-4DA8-A2E8-498096F44B26}">
      <dsp:nvSpPr>
        <dsp:cNvPr id="0" name=""/>
        <dsp:cNvSpPr/>
      </dsp:nvSpPr>
      <dsp:spPr>
        <a:xfrm>
          <a:off x="0" y="80273"/>
          <a:ext cx="4683949" cy="1216800"/>
        </a:xfrm>
        <a:prstGeom prst="roundRect">
          <a:avLst/>
        </a:prstGeom>
        <a:noFill/>
        <a:ln w="19050" cap="flat" cmpd="sng" algn="ctr">
          <a:solidFill>
            <a:schemeClr val="tx1"/>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52400" tIns="152400" rIns="152400" bIns="152400" numCol="1" spcCol="1270" anchor="ctr" anchorCtr="0">
          <a:noAutofit/>
        </a:bodyPr>
        <a:lstStyle/>
        <a:p>
          <a:pPr marL="0" lvl="0" indent="0" algn="ctr" defTabSz="1778000">
            <a:lnSpc>
              <a:spcPct val="90000"/>
            </a:lnSpc>
            <a:spcBef>
              <a:spcPct val="0"/>
            </a:spcBef>
            <a:spcAft>
              <a:spcPct val="35000"/>
            </a:spcAft>
            <a:buNone/>
          </a:pPr>
          <a:r>
            <a:rPr lang="fr-FR" sz="4000" kern="1200" dirty="0">
              <a:solidFill>
                <a:schemeClr val="tx1"/>
              </a:solidFill>
            </a:rPr>
            <a:t>Analyser le sujet</a:t>
          </a:r>
          <a:endParaRPr lang="en-US" sz="4000" kern="1200" dirty="0">
            <a:solidFill>
              <a:schemeClr val="tx1"/>
            </a:solidFill>
          </a:endParaRPr>
        </a:p>
      </dsp:txBody>
      <dsp:txXfrm>
        <a:off x="59399" y="139672"/>
        <a:ext cx="4565151" cy="1098002"/>
      </dsp:txXfrm>
    </dsp:sp>
    <dsp:sp modelId="{2913D20D-E0EB-4349-9936-B3D28D433477}">
      <dsp:nvSpPr>
        <dsp:cNvPr id="0" name=""/>
        <dsp:cNvSpPr/>
      </dsp:nvSpPr>
      <dsp:spPr>
        <a:xfrm>
          <a:off x="0" y="1484273"/>
          <a:ext cx="4683949" cy="1216800"/>
        </a:xfrm>
        <a:prstGeom prst="roundRect">
          <a:avLst/>
        </a:prstGeom>
        <a:solidFill>
          <a:schemeClr val="accent2">
            <a:hueOff val="2147871"/>
            <a:satOff val="-6164"/>
            <a:lumOff val="-987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kern="1200" dirty="0"/>
            <a:t>- Bornage du sujet dans le temps et dans l’espace (contexte) : cadre chronologique, échelle spatiale.</a:t>
          </a:r>
          <a:endParaRPr lang="en-US" sz="1800" kern="1200" dirty="0"/>
        </a:p>
      </dsp:txBody>
      <dsp:txXfrm>
        <a:off x="59399" y="1543672"/>
        <a:ext cx="4565151" cy="1098002"/>
      </dsp:txXfrm>
    </dsp:sp>
    <dsp:sp modelId="{CAEAC2DA-5BAC-4B11-8EE0-F2F17716B808}">
      <dsp:nvSpPr>
        <dsp:cNvPr id="0" name=""/>
        <dsp:cNvSpPr/>
      </dsp:nvSpPr>
      <dsp:spPr>
        <a:xfrm>
          <a:off x="0" y="2888273"/>
          <a:ext cx="4683949" cy="1216800"/>
        </a:xfrm>
        <a:prstGeom prst="roundRect">
          <a:avLst/>
        </a:prstGeom>
        <a:solidFill>
          <a:schemeClr val="accent2">
            <a:hueOff val="4295743"/>
            <a:satOff val="-12329"/>
            <a:lumOff val="-1973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fr-FR" sz="1800" kern="1200" dirty="0"/>
            <a:t>- Repérage des termes importants, en particulier les notions clés.</a:t>
          </a:r>
          <a:endParaRPr lang="en-US" sz="1800" kern="1200" dirty="0"/>
        </a:p>
      </dsp:txBody>
      <dsp:txXfrm>
        <a:off x="59399" y="2947672"/>
        <a:ext cx="4565151" cy="1098002"/>
      </dsp:txXfrm>
    </dsp:sp>
    <dsp:sp modelId="{AD4D1439-F80F-4BBC-A7BF-32B276777D20}">
      <dsp:nvSpPr>
        <dsp:cNvPr id="0" name=""/>
        <dsp:cNvSpPr/>
      </dsp:nvSpPr>
      <dsp:spPr>
        <a:xfrm>
          <a:off x="0" y="4292273"/>
          <a:ext cx="4683949" cy="1216800"/>
        </a:xfrm>
        <a:prstGeom prst="round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marL="0" lvl="0" indent="0" algn="l" defTabSz="800100">
            <a:lnSpc>
              <a:spcPct val="90000"/>
            </a:lnSpc>
            <a:spcBef>
              <a:spcPct val="0"/>
            </a:spcBef>
            <a:spcAft>
              <a:spcPct val="35000"/>
            </a:spcAft>
            <a:buNone/>
          </a:pPr>
          <a:r>
            <a:rPr lang="en-US" sz="1800" kern="1200" dirty="0"/>
            <a:t>- Identification </a:t>
          </a:r>
          <a:r>
            <a:rPr lang="fr-FR" sz="1800" kern="1200" dirty="0"/>
            <a:t>des éventuels opérateurs logiques entre les termes du sujet.</a:t>
          </a:r>
          <a:endParaRPr lang="en-US" sz="1800" kern="1200" dirty="0"/>
        </a:p>
      </dsp:txBody>
      <dsp:txXfrm>
        <a:off x="59399" y="4351672"/>
        <a:ext cx="4565151" cy="1098002"/>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DF09A3D-EA91-4606-A493-C52BB7F09D19}">
      <dsp:nvSpPr>
        <dsp:cNvPr id="0" name=""/>
        <dsp:cNvSpPr/>
      </dsp:nvSpPr>
      <dsp:spPr>
        <a:xfrm>
          <a:off x="750627" y="867"/>
          <a:ext cx="4019263" cy="163836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noProof="0" dirty="0"/>
            <a:t>L’ANALYSE DU SUJET PERMET LA FORMULATION D'UNE PROBLÉMATIQUE.</a:t>
          </a:r>
        </a:p>
      </dsp:txBody>
      <dsp:txXfrm>
        <a:off x="750627" y="867"/>
        <a:ext cx="4019263" cy="1638364"/>
      </dsp:txXfrm>
    </dsp:sp>
    <dsp:sp modelId="{6A6B26D8-D59E-4245-9934-C54ECF86C908}">
      <dsp:nvSpPr>
        <dsp:cNvPr id="0" name=""/>
        <dsp:cNvSpPr/>
      </dsp:nvSpPr>
      <dsp:spPr>
        <a:xfrm>
          <a:off x="743800" y="1912293"/>
          <a:ext cx="4032916" cy="163836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b="1" kern="1200" noProof="0" dirty="0"/>
            <a:t>Définition</a:t>
          </a:r>
          <a:r>
            <a:rPr lang="fr-FR" sz="1400" kern="1200" noProof="0" dirty="0"/>
            <a:t> : la problématique d’un sujet est l’approche ou la perspective théorique qu’on décide d’adopter pour traiter le problème posé par la question de départ. Elle est une manière d’interroger les phénomènes étudiés de manière efficace et donc d’éviter ainsi la simple récitation des connaissances.</a:t>
          </a:r>
        </a:p>
      </dsp:txBody>
      <dsp:txXfrm>
        <a:off x="743800" y="1912293"/>
        <a:ext cx="4032916" cy="1638364"/>
      </dsp:txXfrm>
    </dsp:sp>
    <dsp:sp modelId="{17D2593A-3EC4-4F05-9B81-DA24A8FBD56E}">
      <dsp:nvSpPr>
        <dsp:cNvPr id="0" name=""/>
        <dsp:cNvSpPr/>
      </dsp:nvSpPr>
      <dsp:spPr>
        <a:xfrm>
          <a:off x="736974" y="3823718"/>
          <a:ext cx="4046569" cy="1638364"/>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ctr" defTabSz="622300">
            <a:lnSpc>
              <a:spcPct val="90000"/>
            </a:lnSpc>
            <a:spcBef>
              <a:spcPct val="0"/>
            </a:spcBef>
            <a:spcAft>
              <a:spcPct val="35000"/>
            </a:spcAft>
            <a:buNone/>
          </a:pPr>
          <a:r>
            <a:rPr lang="fr-FR" sz="1400" kern="1200" noProof="0" dirty="0"/>
            <a:t>Plus simplement, il s'agit de poser la question-clé induite par le sujet, à laquelle la dissertation devra répondre de manière organisée.</a:t>
          </a:r>
        </a:p>
      </dsp:txBody>
      <dsp:txXfrm>
        <a:off x="736974" y="3823718"/>
        <a:ext cx="4046569" cy="163836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FAEB0F-DCBD-48F4-B09B-9A93F40F8209}">
      <dsp:nvSpPr>
        <dsp:cNvPr id="0" name=""/>
        <dsp:cNvSpPr/>
      </dsp:nvSpPr>
      <dsp:spPr>
        <a:xfrm>
          <a:off x="0" y="130989"/>
          <a:ext cx="4285397" cy="2091375"/>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kern="1200" dirty="0"/>
            <a:t>Toute dissertation demande l'élaboration d'un plan qui organise la réponse à la problématique. À chaque sujet sa démarche, en accord avec la problématique adoptée. Le plan comporte généralement deux à trois parties, qui correspondent à chaque étape de votre réponse. Votre devoir doit être équilibré, c’est-à-dire que la longueur de vos différentes parties ne doit pas être trop disproportionnée.</a:t>
          </a:r>
          <a:endParaRPr lang="en-US" sz="1400" kern="1200" dirty="0"/>
        </a:p>
      </dsp:txBody>
      <dsp:txXfrm>
        <a:off x="102093" y="233082"/>
        <a:ext cx="4081211" cy="1887189"/>
      </dsp:txXfrm>
    </dsp:sp>
    <dsp:sp modelId="{769360C4-8A2D-4D34-86A1-6A04DDA70078}">
      <dsp:nvSpPr>
        <dsp:cNvPr id="0" name=""/>
        <dsp:cNvSpPr/>
      </dsp:nvSpPr>
      <dsp:spPr>
        <a:xfrm>
          <a:off x="0" y="2409564"/>
          <a:ext cx="4285397" cy="2091375"/>
        </a:xfrm>
        <a:prstGeom prst="roundRect">
          <a:avLst/>
        </a:prstGeom>
        <a:solidFill>
          <a:schemeClr val="accent3">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kern="1200" dirty="0"/>
            <a:t>NB. Il est souvent nécessaire de s’émanciper du plan du cours. Ce qui doit guider le choix du plan, c’est la nécessité de produire un propos « problématisé », càd une démonstration, un cheminement, pas un « catalogue » de connaissances restituées. Ici, le principal effort à produire consiste à limiter la discontinuité chronologique entre nos jalons.</a:t>
          </a:r>
          <a:endParaRPr lang="en-US" sz="1400" kern="1200" dirty="0"/>
        </a:p>
      </dsp:txBody>
      <dsp:txXfrm>
        <a:off x="102093" y="2511657"/>
        <a:ext cx="4081211" cy="188718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C14803-31ED-48AA-B52F-B4A3BE6764C9}">
      <dsp:nvSpPr>
        <dsp:cNvPr id="0" name=""/>
        <dsp:cNvSpPr/>
      </dsp:nvSpPr>
      <dsp:spPr>
        <a:xfrm>
          <a:off x="0" y="299348"/>
          <a:ext cx="5793678" cy="1437345"/>
        </a:xfrm>
        <a:prstGeom prst="roundRect">
          <a:avLst/>
        </a:prstGeom>
        <a:noFill/>
        <a:ln w="381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FR" sz="2400" b="1" kern="1200" dirty="0">
              <a:solidFill>
                <a:schemeClr val="accent6"/>
              </a:solidFill>
            </a:rPr>
            <a:t>L'introduction comporte trois étapes</a:t>
          </a:r>
        </a:p>
      </dsp:txBody>
      <dsp:txXfrm>
        <a:off x="70165" y="369513"/>
        <a:ext cx="5653348" cy="1297015"/>
      </dsp:txXfrm>
    </dsp:sp>
    <dsp:sp modelId="{11178F15-D3A3-4044-B71F-0358BF7EC35E}">
      <dsp:nvSpPr>
        <dsp:cNvPr id="0" name=""/>
        <dsp:cNvSpPr/>
      </dsp:nvSpPr>
      <dsp:spPr>
        <a:xfrm>
          <a:off x="0" y="1777013"/>
          <a:ext cx="5793678" cy="1437345"/>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kern="1200" dirty="0"/>
            <a:t>- </a:t>
          </a:r>
          <a:r>
            <a:rPr lang="fr-FR" sz="1400" b="1" kern="1200" dirty="0"/>
            <a:t>Une entrée en matière qui précise le sujet</a:t>
          </a:r>
          <a:r>
            <a:rPr lang="fr-FR" sz="1400" kern="1200" dirty="0"/>
            <a:t>. On peut commencer par une phrase qui « amène » le sujet (une « accroche », qui peut éventuellement s’appuyer sur une citation). Ensuite, il s’agit de reprendre et de mettre en forme les éléments dégagés au brouillon lors de l'analyse du sujet : bornes spatiales et chronologiques, définition des mots-clés du sujet (capital, surtout quand des notions clés sont en jeu).</a:t>
          </a:r>
        </a:p>
      </dsp:txBody>
      <dsp:txXfrm>
        <a:off x="70165" y="1847178"/>
        <a:ext cx="5653348" cy="1297015"/>
      </dsp:txXfrm>
    </dsp:sp>
    <dsp:sp modelId="{790DF8E9-01EE-4550-A74B-2ECC00729691}">
      <dsp:nvSpPr>
        <dsp:cNvPr id="0" name=""/>
        <dsp:cNvSpPr/>
      </dsp:nvSpPr>
      <dsp:spPr>
        <a:xfrm>
          <a:off x="0" y="3254678"/>
          <a:ext cx="5793678" cy="1437345"/>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kern="1200" dirty="0"/>
            <a:t>- </a:t>
          </a:r>
          <a:r>
            <a:rPr lang="fr-FR" sz="1400" b="1" kern="1200" dirty="0"/>
            <a:t>L'énoncé de la problématique</a:t>
          </a:r>
          <a:r>
            <a:rPr lang="fr-FR" sz="1400" kern="1200" dirty="0"/>
            <a:t>. C’est la « grande question » à laquelle le devoir va répondre. La forme interrogative est préférable, et il convient de se limiter à une ou deux questions. Enfin, plutôt qu’une simple reformulation de l’intitulé du sujet, on préfèrera en général un questionnement plus étayé.</a:t>
          </a:r>
        </a:p>
      </dsp:txBody>
      <dsp:txXfrm>
        <a:off x="70165" y="3324843"/>
        <a:ext cx="5653348" cy="1297015"/>
      </dsp:txXfrm>
    </dsp:sp>
    <dsp:sp modelId="{04F54191-F459-485F-A580-8F0CF20B22F0}">
      <dsp:nvSpPr>
        <dsp:cNvPr id="0" name=""/>
        <dsp:cNvSpPr/>
      </dsp:nvSpPr>
      <dsp:spPr>
        <a:xfrm>
          <a:off x="0" y="4732344"/>
          <a:ext cx="5793678" cy="1437345"/>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marL="0" lvl="0" indent="0" algn="l" defTabSz="622300">
            <a:lnSpc>
              <a:spcPct val="90000"/>
            </a:lnSpc>
            <a:spcBef>
              <a:spcPct val="0"/>
            </a:spcBef>
            <a:spcAft>
              <a:spcPct val="35000"/>
            </a:spcAft>
            <a:buNone/>
          </a:pPr>
          <a:r>
            <a:rPr lang="fr-FR" sz="1400" kern="1200" dirty="0"/>
            <a:t>- </a:t>
          </a:r>
          <a:r>
            <a:rPr lang="fr-FR" sz="1400" b="1" kern="1200" dirty="0"/>
            <a:t>L'annonce du plan.</a:t>
          </a:r>
          <a:r>
            <a:rPr lang="fr-FR" sz="1400" kern="1200" dirty="0"/>
            <a:t> C'est le fil rouge qui guide la démonstration : les étapes par lesquelles on se propose de répondre à la problématique. Pour l’annoncer, on peut utiliser des termes comme « d'abord », « ensuite » et « enfin » pour faciliter le repérage du plan par le correcteur.</a:t>
          </a:r>
        </a:p>
      </dsp:txBody>
      <dsp:txXfrm>
        <a:off x="70165" y="4802509"/>
        <a:ext cx="5653348" cy="1297015"/>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C14803-31ED-48AA-B52F-B4A3BE6764C9}">
      <dsp:nvSpPr>
        <dsp:cNvPr id="0" name=""/>
        <dsp:cNvSpPr/>
      </dsp:nvSpPr>
      <dsp:spPr>
        <a:xfrm>
          <a:off x="0" y="193528"/>
          <a:ext cx="5793678" cy="1983167"/>
        </a:xfrm>
        <a:prstGeom prst="roundRect">
          <a:avLst/>
        </a:prstGeom>
        <a:noFill/>
        <a:ln w="38100" cap="flat" cmpd="sng" algn="ctr">
          <a:solidFill>
            <a:schemeClr val="accent6"/>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FR" sz="2400" b="1" kern="1200" dirty="0">
              <a:solidFill>
                <a:schemeClr val="accent6"/>
              </a:solidFill>
            </a:rPr>
            <a:t>La conclusion comporte deux étapes</a:t>
          </a:r>
        </a:p>
      </dsp:txBody>
      <dsp:txXfrm>
        <a:off x="96810" y="290338"/>
        <a:ext cx="5600058" cy="1789547"/>
      </dsp:txXfrm>
    </dsp:sp>
    <dsp:sp modelId="{11178F15-D3A3-4044-B71F-0358BF7EC35E}">
      <dsp:nvSpPr>
        <dsp:cNvPr id="0" name=""/>
        <dsp:cNvSpPr/>
      </dsp:nvSpPr>
      <dsp:spPr>
        <a:xfrm>
          <a:off x="0" y="2242935"/>
          <a:ext cx="5793678" cy="1983167"/>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fr-FR" sz="2300" kern="1200" dirty="0"/>
            <a:t>- </a:t>
          </a:r>
          <a:r>
            <a:rPr lang="fr-FR" sz="2300" b="1" kern="1200" dirty="0"/>
            <a:t>Réponse à la problématique. </a:t>
          </a:r>
          <a:r>
            <a:rPr lang="fr-FR" sz="2300" b="0" kern="1200" dirty="0"/>
            <a:t>On procède au rappel des grandes lignes du développement, et on répond à la problématique formulée en introduction.</a:t>
          </a:r>
        </a:p>
      </dsp:txBody>
      <dsp:txXfrm>
        <a:off x="96810" y="2339745"/>
        <a:ext cx="5600058" cy="1789547"/>
      </dsp:txXfrm>
    </dsp:sp>
    <dsp:sp modelId="{790DF8E9-01EE-4550-A74B-2ECC00729691}">
      <dsp:nvSpPr>
        <dsp:cNvPr id="0" name=""/>
        <dsp:cNvSpPr/>
      </dsp:nvSpPr>
      <dsp:spPr>
        <a:xfrm>
          <a:off x="0" y="4292342"/>
          <a:ext cx="5793678" cy="1983167"/>
        </a:xfrm>
        <a:prstGeom prst="roundRect">
          <a:avLst/>
        </a:prstGeom>
        <a:solidFill>
          <a:schemeClr val="accent6">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7630" tIns="87630" rIns="87630" bIns="87630" numCol="1" spcCol="1270" anchor="ctr" anchorCtr="0">
          <a:noAutofit/>
        </a:bodyPr>
        <a:lstStyle/>
        <a:p>
          <a:pPr marL="0" lvl="0" indent="0" algn="l" defTabSz="1022350">
            <a:lnSpc>
              <a:spcPct val="90000"/>
            </a:lnSpc>
            <a:spcBef>
              <a:spcPct val="0"/>
            </a:spcBef>
            <a:spcAft>
              <a:spcPct val="35000"/>
            </a:spcAft>
            <a:buNone/>
          </a:pPr>
          <a:r>
            <a:rPr lang="fr-FR" sz="2300" kern="1200" dirty="0"/>
            <a:t>- </a:t>
          </a:r>
          <a:r>
            <a:rPr lang="fr-FR" sz="2300" b="1" kern="1200" dirty="0"/>
            <a:t>« Ouverture ».</a:t>
          </a:r>
          <a:r>
            <a:rPr lang="fr-FR" sz="2300" kern="1200" dirty="0"/>
            <a:t> Elle est appréciée (quand elle est réussie), mais pas obligatoire. Elle peut consister en l’exposition d’un problème nouveau soulevé par le traitement de la problématique</a:t>
          </a:r>
        </a:p>
      </dsp:txBody>
      <dsp:txXfrm>
        <a:off x="96810" y="4389152"/>
        <a:ext cx="5600058" cy="1789547"/>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BC14803-31ED-48AA-B52F-B4A3BE6764C9}">
      <dsp:nvSpPr>
        <dsp:cNvPr id="0" name=""/>
        <dsp:cNvSpPr/>
      </dsp:nvSpPr>
      <dsp:spPr>
        <a:xfrm>
          <a:off x="0" y="43850"/>
          <a:ext cx="5793678" cy="1750612"/>
        </a:xfrm>
        <a:prstGeom prst="roundRect">
          <a:avLst/>
        </a:prstGeom>
        <a:solidFill>
          <a:schemeClr val="accent4">
            <a:shade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marL="0" lvl="0" indent="0" algn="ctr" defTabSz="1066800">
            <a:lnSpc>
              <a:spcPct val="90000"/>
            </a:lnSpc>
            <a:spcBef>
              <a:spcPct val="0"/>
            </a:spcBef>
            <a:spcAft>
              <a:spcPct val="35000"/>
            </a:spcAft>
            <a:buNone/>
          </a:pPr>
          <a:r>
            <a:rPr lang="fr-FR" sz="2400" b="1" kern="1200" dirty="0"/>
            <a:t>Le développement s'organise généralement en deux ou trois parties. Chaque partie :</a:t>
          </a:r>
        </a:p>
      </dsp:txBody>
      <dsp:txXfrm>
        <a:off x="85458" y="129308"/>
        <a:ext cx="5622762" cy="1579696"/>
      </dsp:txXfrm>
    </dsp:sp>
    <dsp:sp modelId="{11178F15-D3A3-4044-B71F-0358BF7EC35E}">
      <dsp:nvSpPr>
        <dsp:cNvPr id="0" name=""/>
        <dsp:cNvSpPr/>
      </dsp:nvSpPr>
      <dsp:spPr>
        <a:xfrm>
          <a:off x="0" y="1852062"/>
          <a:ext cx="5793678" cy="1750612"/>
        </a:xfrm>
        <a:prstGeom prst="roundRect">
          <a:avLst/>
        </a:prstGeom>
        <a:solidFill>
          <a:schemeClr val="accent4">
            <a:shade val="50000"/>
            <a:hueOff val="406356"/>
            <a:satOff val="-23479"/>
            <a:lumOff val="3248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None/>
          </a:pPr>
          <a:r>
            <a:rPr lang="fr-FR" sz="2000" kern="1200" dirty="0"/>
            <a:t>1/ comporte un paragraphe d'introduction (une à deux phrases), qui rappelle le thème traité dans cette portion du devoir, et un paragraphe de conclusion et de transition vers la partie suivante s'il y en a une.</a:t>
          </a:r>
          <a:endParaRPr lang="fr-FR" sz="2000" b="0" kern="1200" dirty="0"/>
        </a:p>
      </dsp:txBody>
      <dsp:txXfrm>
        <a:off x="85458" y="1937520"/>
        <a:ext cx="5622762" cy="1579696"/>
      </dsp:txXfrm>
    </dsp:sp>
    <dsp:sp modelId="{1E921080-C440-469D-BF28-0873B8755306}">
      <dsp:nvSpPr>
        <dsp:cNvPr id="0" name=""/>
        <dsp:cNvSpPr/>
      </dsp:nvSpPr>
      <dsp:spPr>
        <a:xfrm>
          <a:off x="0" y="3660275"/>
          <a:ext cx="5793678" cy="1750612"/>
        </a:xfrm>
        <a:prstGeom prst="roundRect">
          <a:avLst/>
        </a:prstGeom>
        <a:solidFill>
          <a:schemeClr val="accent4">
            <a:shade val="50000"/>
            <a:hueOff val="406356"/>
            <a:satOff val="-23479"/>
            <a:lumOff val="3248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l" defTabSz="889000">
            <a:lnSpc>
              <a:spcPct val="90000"/>
            </a:lnSpc>
            <a:spcBef>
              <a:spcPct val="0"/>
            </a:spcBef>
            <a:spcAft>
              <a:spcPct val="35000"/>
            </a:spcAft>
            <a:buFont typeface="Calibri" panose="020F0502020204030204" pitchFamily="34" charset="0"/>
            <a:buNone/>
          </a:pPr>
          <a:r>
            <a:rPr lang="fr-FR" sz="2000" kern="1200" dirty="0"/>
            <a:t>2/ est subdivisée en sous-parties, également appelées paragraphes d'exposition, qui développent de façon ordonnée et logique la réflexion. </a:t>
          </a:r>
          <a:br>
            <a:rPr lang="fr-FR" sz="2000" kern="1200" dirty="0"/>
          </a:br>
          <a:r>
            <a:rPr lang="fr-FR" sz="2000" kern="1200" dirty="0"/>
            <a:t>Un paragraphe d'exposition comporte :</a:t>
          </a:r>
        </a:p>
      </dsp:txBody>
      <dsp:txXfrm>
        <a:off x="85458" y="3745733"/>
        <a:ext cx="5622762" cy="1579696"/>
      </dsp:txXfrm>
    </dsp:sp>
    <dsp:sp modelId="{1A915065-2AA8-4A7F-BD53-D6AA04B70CCF}">
      <dsp:nvSpPr>
        <dsp:cNvPr id="0" name=""/>
        <dsp:cNvSpPr/>
      </dsp:nvSpPr>
      <dsp:spPr>
        <a:xfrm>
          <a:off x="0" y="5410887"/>
          <a:ext cx="5793678" cy="10143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3949" tIns="25400" rIns="142240" bIns="25400" numCol="1" spcCol="1270" anchor="t" anchorCtr="0">
          <a:noAutofit/>
        </a:bodyPr>
        <a:lstStyle/>
        <a:p>
          <a:pPr marL="171450" lvl="1" indent="-171450" algn="l" defTabSz="711200">
            <a:lnSpc>
              <a:spcPct val="90000"/>
            </a:lnSpc>
            <a:spcBef>
              <a:spcPct val="0"/>
            </a:spcBef>
            <a:spcAft>
              <a:spcPct val="20000"/>
            </a:spcAft>
            <a:buFont typeface="Courier New" panose="02070309020205020404" pitchFamily="49" charset="0"/>
            <a:buNone/>
          </a:pPr>
          <a:r>
            <a:rPr lang="fr-FR" sz="1600" kern="1200" dirty="0"/>
            <a:t>- Une idée principale ou directrice énoncée dans la première phrase ;</a:t>
          </a:r>
        </a:p>
        <a:p>
          <a:pPr marL="171450" lvl="1" indent="-171450" algn="l" defTabSz="711200">
            <a:lnSpc>
              <a:spcPct val="90000"/>
            </a:lnSpc>
            <a:spcBef>
              <a:spcPct val="0"/>
            </a:spcBef>
            <a:spcAft>
              <a:spcPct val="20000"/>
            </a:spcAft>
            <a:buNone/>
          </a:pPr>
          <a:r>
            <a:rPr lang="fr-FR" sz="1600" kern="1200" dirty="0"/>
            <a:t>- Des faits précis, exemples clairement identifiés, souvent datés, localisés ou chiffrés.</a:t>
          </a:r>
        </a:p>
      </dsp:txBody>
      <dsp:txXfrm>
        <a:off x="0" y="5410887"/>
        <a:ext cx="5793678" cy="1014300"/>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466D76F-405D-401A-A6C5-D4E7E5D04B82}">
      <dsp:nvSpPr>
        <dsp:cNvPr id="0" name=""/>
        <dsp:cNvSpPr/>
      </dsp:nvSpPr>
      <dsp:spPr>
        <a:xfrm>
          <a:off x="1094" y="1391290"/>
          <a:ext cx="4267529" cy="256051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Font typeface="Calibri" panose="020F0502020204030204" pitchFamily="34" charset="0"/>
            <a:buNone/>
          </a:pPr>
          <a:r>
            <a:rPr lang="fr-FR" sz="2000" kern="1200" dirty="0"/>
            <a:t>Soigner la présentation en aérant la mise en page : sauter des lignes entre les parties, ménager des alinéas à chaque paragraphe, écrire de manière lisible (graphie, couleur d’encre), le cas échéant insérer soigneusement les schémas.</a:t>
          </a:r>
        </a:p>
      </dsp:txBody>
      <dsp:txXfrm>
        <a:off x="1094" y="1391290"/>
        <a:ext cx="4267529" cy="2560517"/>
      </dsp:txXfrm>
    </dsp:sp>
    <dsp:sp modelId="{CD5CA483-BE82-4A95-B9B9-5CD6627CEF8B}">
      <dsp:nvSpPr>
        <dsp:cNvPr id="0" name=""/>
        <dsp:cNvSpPr/>
      </dsp:nvSpPr>
      <dsp:spPr>
        <a:xfrm>
          <a:off x="4695376" y="1391290"/>
          <a:ext cx="4267529" cy="2560517"/>
        </a:xfrm>
        <a:prstGeom prst="rect">
          <a:avLst/>
        </a:prstGeom>
        <a:solidFill>
          <a:schemeClr val="accent1">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marL="0" lvl="0" indent="0" algn="ctr" defTabSz="889000">
            <a:lnSpc>
              <a:spcPct val="90000"/>
            </a:lnSpc>
            <a:spcBef>
              <a:spcPct val="0"/>
            </a:spcBef>
            <a:spcAft>
              <a:spcPct val="35000"/>
            </a:spcAft>
            <a:buFont typeface="Calibri" panose="020F0502020204030204" pitchFamily="34" charset="0"/>
            <a:buNone/>
          </a:pPr>
          <a:r>
            <a:rPr lang="fr-FR" sz="2000" kern="1200"/>
            <a:t>Soigner l’expression écrite : nul besoin d’envolées lyriques ou d’audacieuses métaphores ; en revanche, un style concis, une mobilisation du vocabulaire scientifique, une syntaxe et une orthographe correctes sont exigés. Pesez vos mots, relisez-vous !</a:t>
          </a:r>
        </a:p>
      </dsp:txBody>
      <dsp:txXfrm>
        <a:off x="4695376" y="1391290"/>
        <a:ext cx="4267529" cy="2560517"/>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C8EBDD9F-F8CC-4006-9F31-875758240F63}" type="datetimeFigureOut">
              <a:rPr lang="fr-FR" smtClean="0"/>
              <a:t>13/10/2025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6FDE1E78-8359-46BD-B97C-52229AABC909}" type="slidenum">
              <a:rPr lang="fr-FR" smtClean="0"/>
              <a:t>‹N°›</a:t>
            </a:fld>
            <a:endParaRPr lang="fr-FR"/>
          </a:p>
        </p:txBody>
      </p:sp>
    </p:spTree>
    <p:extLst>
      <p:ext uri="{BB962C8B-B14F-4D97-AF65-F5344CB8AC3E}">
        <p14:creationId xmlns:p14="http://schemas.microsoft.com/office/powerpoint/2010/main" val="3935053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C8EBDD9F-F8CC-4006-9F31-875758240F63}" type="datetimeFigureOut">
              <a:rPr lang="fr-FR" smtClean="0"/>
              <a:t>13/10/2025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6FDE1E78-8359-46BD-B97C-52229AABC909}" type="slidenum">
              <a:rPr lang="fr-FR" smtClean="0"/>
              <a:t>‹N°›</a:t>
            </a:fld>
            <a:endParaRPr lang="fr-FR"/>
          </a:p>
        </p:txBody>
      </p:sp>
    </p:spTree>
    <p:extLst>
      <p:ext uri="{BB962C8B-B14F-4D97-AF65-F5344CB8AC3E}">
        <p14:creationId xmlns:p14="http://schemas.microsoft.com/office/powerpoint/2010/main" val="20840114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C8EBDD9F-F8CC-4006-9F31-875758240F63}" type="datetimeFigureOut">
              <a:rPr lang="fr-FR" smtClean="0"/>
              <a:t>13/10/2025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6FDE1E78-8359-46BD-B97C-52229AABC909}" type="slidenum">
              <a:rPr lang="fr-FR" smtClean="0"/>
              <a:t>‹N°›</a:t>
            </a:fld>
            <a:endParaRPr lang="fr-FR"/>
          </a:p>
        </p:txBody>
      </p:sp>
    </p:spTree>
    <p:extLst>
      <p:ext uri="{BB962C8B-B14F-4D97-AF65-F5344CB8AC3E}">
        <p14:creationId xmlns:p14="http://schemas.microsoft.com/office/powerpoint/2010/main" val="233179310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C8EBDD9F-F8CC-4006-9F31-875758240F63}" type="datetimeFigureOut">
              <a:rPr lang="fr-FR" smtClean="0"/>
              <a:t>13/10/2025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6FDE1E78-8359-46BD-B97C-52229AABC909}" type="slidenum">
              <a:rPr lang="fr-FR" smtClean="0"/>
              <a:t>‹N°›</a:t>
            </a:fld>
            <a:endParaRPr lang="fr-FR"/>
          </a:p>
        </p:txBody>
      </p:sp>
    </p:spTree>
    <p:extLst>
      <p:ext uri="{BB962C8B-B14F-4D97-AF65-F5344CB8AC3E}">
        <p14:creationId xmlns:p14="http://schemas.microsoft.com/office/powerpoint/2010/main" val="2630930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C8EBDD9F-F8CC-4006-9F31-875758240F63}" type="datetimeFigureOut">
              <a:rPr lang="fr-FR" smtClean="0"/>
              <a:t>13/10/2025</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6FDE1E78-8359-46BD-B97C-52229AABC909}" type="slidenum">
              <a:rPr lang="fr-FR" smtClean="0"/>
              <a:t>‹N°›</a:t>
            </a:fld>
            <a:endParaRPr lang="fr-FR"/>
          </a:p>
        </p:txBody>
      </p:sp>
    </p:spTree>
    <p:extLst>
      <p:ext uri="{BB962C8B-B14F-4D97-AF65-F5344CB8AC3E}">
        <p14:creationId xmlns:p14="http://schemas.microsoft.com/office/powerpoint/2010/main" val="38247831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C8EBDD9F-F8CC-4006-9F31-875758240F63}" type="datetimeFigureOut">
              <a:rPr lang="fr-FR" smtClean="0"/>
              <a:t>13/10/2025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6FDE1E78-8359-46BD-B97C-52229AABC909}" type="slidenum">
              <a:rPr lang="fr-FR" smtClean="0"/>
              <a:t>‹N°›</a:t>
            </a:fld>
            <a:endParaRPr lang="fr-FR"/>
          </a:p>
        </p:txBody>
      </p:sp>
    </p:spTree>
    <p:extLst>
      <p:ext uri="{BB962C8B-B14F-4D97-AF65-F5344CB8AC3E}">
        <p14:creationId xmlns:p14="http://schemas.microsoft.com/office/powerpoint/2010/main" val="5619174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C8EBDD9F-F8CC-4006-9F31-875758240F63}" type="datetimeFigureOut">
              <a:rPr lang="fr-FR" smtClean="0"/>
              <a:t>13/10/2025</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6FDE1E78-8359-46BD-B97C-52229AABC909}" type="slidenum">
              <a:rPr lang="fr-FR" smtClean="0"/>
              <a:t>‹N°›</a:t>
            </a:fld>
            <a:endParaRPr lang="fr-FR"/>
          </a:p>
        </p:txBody>
      </p:sp>
    </p:spTree>
    <p:extLst>
      <p:ext uri="{BB962C8B-B14F-4D97-AF65-F5344CB8AC3E}">
        <p14:creationId xmlns:p14="http://schemas.microsoft.com/office/powerpoint/2010/main" val="31779295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C8EBDD9F-F8CC-4006-9F31-875758240F63}" type="datetimeFigureOut">
              <a:rPr lang="fr-FR" smtClean="0"/>
              <a:t>13/10/2025</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6FDE1E78-8359-46BD-B97C-52229AABC909}" type="slidenum">
              <a:rPr lang="fr-FR" smtClean="0"/>
              <a:t>‹N°›</a:t>
            </a:fld>
            <a:endParaRPr lang="fr-FR"/>
          </a:p>
        </p:txBody>
      </p:sp>
    </p:spTree>
    <p:extLst>
      <p:ext uri="{BB962C8B-B14F-4D97-AF65-F5344CB8AC3E}">
        <p14:creationId xmlns:p14="http://schemas.microsoft.com/office/powerpoint/2010/main" val="5584501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8EBDD9F-F8CC-4006-9F31-875758240F63}" type="datetimeFigureOut">
              <a:rPr lang="fr-FR" smtClean="0"/>
              <a:t>13/10/2025</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6FDE1E78-8359-46BD-B97C-52229AABC909}" type="slidenum">
              <a:rPr lang="fr-FR" smtClean="0"/>
              <a:t>‹N°›</a:t>
            </a:fld>
            <a:endParaRPr lang="fr-FR"/>
          </a:p>
        </p:txBody>
      </p:sp>
    </p:spTree>
    <p:extLst>
      <p:ext uri="{BB962C8B-B14F-4D97-AF65-F5344CB8AC3E}">
        <p14:creationId xmlns:p14="http://schemas.microsoft.com/office/powerpoint/2010/main" val="19690361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8EBDD9F-F8CC-4006-9F31-875758240F63}" type="datetimeFigureOut">
              <a:rPr lang="fr-FR" smtClean="0"/>
              <a:t>13/10/2025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6FDE1E78-8359-46BD-B97C-52229AABC909}" type="slidenum">
              <a:rPr lang="fr-FR" smtClean="0"/>
              <a:t>‹N°›</a:t>
            </a:fld>
            <a:endParaRPr lang="fr-FR"/>
          </a:p>
        </p:txBody>
      </p:sp>
    </p:spTree>
    <p:extLst>
      <p:ext uri="{BB962C8B-B14F-4D97-AF65-F5344CB8AC3E}">
        <p14:creationId xmlns:p14="http://schemas.microsoft.com/office/powerpoint/2010/main" val="14439889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fr-FR"/>
              <a:t>Cliquez sur l'icône pour ajouter une image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C8EBDD9F-F8CC-4006-9F31-875758240F63}" type="datetimeFigureOut">
              <a:rPr lang="fr-FR" smtClean="0"/>
              <a:t>13/10/2025</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6FDE1E78-8359-46BD-B97C-52229AABC909}" type="slidenum">
              <a:rPr lang="fr-FR" smtClean="0"/>
              <a:t>‹N°›</a:t>
            </a:fld>
            <a:endParaRPr lang="fr-FR"/>
          </a:p>
        </p:txBody>
      </p:sp>
    </p:spTree>
    <p:extLst>
      <p:ext uri="{BB962C8B-B14F-4D97-AF65-F5344CB8AC3E}">
        <p14:creationId xmlns:p14="http://schemas.microsoft.com/office/powerpoint/2010/main" val="5996869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C8EBDD9F-F8CC-4006-9F31-875758240F63}" type="datetimeFigureOut">
              <a:rPr lang="fr-FR" smtClean="0"/>
              <a:t>13/10/2025</a:t>
            </a:fld>
            <a:endParaRPr lang="fr-F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fr-F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FDE1E78-8359-46BD-B97C-52229AABC909}" type="slidenum">
              <a:rPr lang="fr-FR" smtClean="0"/>
              <a:t>‹N°›</a:t>
            </a:fld>
            <a:endParaRPr lang="fr-FR"/>
          </a:p>
        </p:txBody>
      </p:sp>
    </p:spTree>
    <p:extLst>
      <p:ext uri="{BB962C8B-B14F-4D97-AF65-F5344CB8AC3E}">
        <p14:creationId xmlns:p14="http://schemas.microsoft.com/office/powerpoint/2010/main" val="4274461566"/>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6.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2.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6.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6.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6.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6.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5.svg"/><Relationship Id="rId7" Type="http://schemas.openxmlformats.org/officeDocument/2006/relationships/diagramColors" Target="../diagrams/colors2.xml"/><Relationship Id="rId2" Type="http://schemas.openxmlformats.org/officeDocument/2006/relationships/image" Target="../media/image4.png"/><Relationship Id="rId1" Type="http://schemas.openxmlformats.org/officeDocument/2006/relationships/slideLayout" Target="../slideLayouts/slideLayout6.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6.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6F828D28-8E09-41CC-8229-3070B5467A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2" name="Vidéo 21" descr="Numéros et lettres flottants en haut d’un livre">
            <a:extLst>
              <a:ext uri="{FF2B5EF4-FFF2-40B4-BE49-F238E27FC236}">
                <a16:creationId xmlns:a16="http://schemas.microsoft.com/office/drawing/2014/main" id="{41D702F4-4640-4C69-AAF2-DDB5F6DF5B55}"/>
              </a:ext>
            </a:extLst>
          </p:cNvPr>
          <p:cNvPicPr>
            <a:picLocks noChangeAspect="1"/>
          </p:cNvPicPr>
          <p:nvPr>
            <a:videoFile r:link="rId2"/>
            <p:extLst>
              <p:ext uri="{DAA4B4D4-6D71-4841-9C94-3DE7FCFB9230}">
                <p14:media xmlns:p14="http://schemas.microsoft.com/office/powerpoint/2010/main" r:embed="rId1"/>
              </p:ext>
            </p:extLst>
          </p:nvPr>
        </p:nvPicPr>
        <p:blipFill>
          <a:blip r:embed="rId4"/>
          <a:srcRect l="7270" r="17517" b="1"/>
          <a:stretch>
            <a:fillRect/>
          </a:stretch>
        </p:blipFill>
        <p:spPr>
          <a:xfrm>
            <a:off x="20" y="-22"/>
            <a:ext cx="9143977" cy="6858022"/>
          </a:xfrm>
          <a:prstGeom prst="rect">
            <a:avLst/>
          </a:prstGeom>
        </p:spPr>
      </p:pic>
      <p:sp>
        <p:nvSpPr>
          <p:cNvPr id="28" name="Rectangle 27">
            <a:extLst>
              <a:ext uri="{FF2B5EF4-FFF2-40B4-BE49-F238E27FC236}">
                <a16:creationId xmlns:a16="http://schemas.microsoft.com/office/drawing/2014/main" id="{D5B012D8-7F27-4758-9AC6-C889B154BD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1684783" y="1682484"/>
            <a:ext cx="6858003" cy="3493010"/>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D0E81803-DE4C-A57D-4524-1151DF64E8DE}"/>
              </a:ext>
            </a:extLst>
          </p:cNvPr>
          <p:cNvSpPr>
            <a:spLocks noGrp="1"/>
          </p:cNvSpPr>
          <p:nvPr>
            <p:ph type="ctrTitle"/>
          </p:nvPr>
        </p:nvSpPr>
        <p:spPr>
          <a:xfrm>
            <a:off x="482599" y="643467"/>
            <a:ext cx="4089397" cy="3569242"/>
          </a:xfrm>
        </p:spPr>
        <p:txBody>
          <a:bodyPr anchor="t">
            <a:normAutofit/>
          </a:bodyPr>
          <a:lstStyle/>
          <a:p>
            <a:pPr algn="l"/>
            <a:r>
              <a:rPr lang="fr-FR" sz="4500">
                <a:solidFill>
                  <a:srgbClr val="FFFFFF"/>
                </a:solidFill>
              </a:rPr>
              <a:t>LA DISSERTATION D’HGGSP</a:t>
            </a:r>
          </a:p>
        </p:txBody>
      </p:sp>
      <p:sp>
        <p:nvSpPr>
          <p:cNvPr id="3" name="Sous-titre 2">
            <a:extLst>
              <a:ext uri="{FF2B5EF4-FFF2-40B4-BE49-F238E27FC236}">
                <a16:creationId xmlns:a16="http://schemas.microsoft.com/office/drawing/2014/main" id="{6DB525E0-CBBC-0F1D-0E11-DAFC2AD34E62}"/>
              </a:ext>
            </a:extLst>
          </p:cNvPr>
          <p:cNvSpPr>
            <a:spLocks noGrp="1"/>
          </p:cNvSpPr>
          <p:nvPr>
            <p:ph type="subTitle" idx="1"/>
          </p:nvPr>
        </p:nvSpPr>
        <p:spPr>
          <a:xfrm>
            <a:off x="482599" y="4551037"/>
            <a:ext cx="4087109" cy="1578054"/>
          </a:xfrm>
        </p:spPr>
        <p:txBody>
          <a:bodyPr anchor="b">
            <a:normAutofit/>
          </a:bodyPr>
          <a:lstStyle/>
          <a:p>
            <a:pPr algn="l"/>
            <a:r>
              <a:rPr lang="fr-FR">
                <a:solidFill>
                  <a:srgbClr val="FFFFFF"/>
                </a:solidFill>
              </a:rPr>
              <a:t>Méthode, initiation en vue du baccalauréat </a:t>
            </a:r>
            <a:br>
              <a:rPr lang="fr-FR">
                <a:solidFill>
                  <a:srgbClr val="FFFFFF"/>
                </a:solidFill>
              </a:rPr>
            </a:br>
            <a:r>
              <a:rPr lang="fr-FR">
                <a:solidFill>
                  <a:srgbClr val="FFFFFF"/>
                </a:solidFill>
              </a:rPr>
              <a:t>(niveau première)</a:t>
            </a:r>
          </a:p>
        </p:txBody>
      </p:sp>
      <p:sp>
        <p:nvSpPr>
          <p:cNvPr id="30" name="Rectangle 29">
            <a:extLst>
              <a:ext uri="{FF2B5EF4-FFF2-40B4-BE49-F238E27FC236}">
                <a16:creationId xmlns:a16="http://schemas.microsoft.com/office/drawing/2014/main" id="{4063B759-00FC-46D1-9898-8E8625268FA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797890" y="2511887"/>
            <a:ext cx="6858003" cy="1834218"/>
          </a:xfrm>
          <a:prstGeom prst="rect">
            <a:avLst/>
          </a:prstGeom>
          <a:gradFill flip="none" rotWithShape="1">
            <a:gsLst>
              <a:gs pos="48000">
                <a:srgbClr val="000000">
                  <a:alpha val="24000"/>
                </a:srgbClr>
              </a:gs>
              <a:gs pos="85000">
                <a:srgbClr val="000000">
                  <a:alpha val="45000"/>
                </a:srgbClr>
              </a:gs>
              <a:gs pos="0">
                <a:srgbClr val="000000">
                  <a:alpha val="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074900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9000" fill="hold"/>
                                        <p:tgtEl>
                                          <p:spTgt spid="22"/>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2"/>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2"/>
                                        </p:tgtEl>
                                      </p:cBhvr>
                                    </p:cmd>
                                  </p:childTnLst>
                                </p:cTn>
                              </p:par>
                            </p:childTnLst>
                          </p:cTn>
                        </p:par>
                      </p:childTnLst>
                    </p:cTn>
                  </p:par>
                </p:childTnLst>
              </p:cTn>
              <p:nextCondLst>
                <p:cond evt="onClick" delay="0">
                  <p:tgtEl>
                    <p:spTgt spid="22"/>
                  </p:tgtEl>
                </p:cond>
              </p:nextCondLst>
            </p:seq>
            <p:video>
              <p:cMediaNode mute="1">
                <p:cTn id="12" repeatCount="indefinite" fill="hold" display="0">
                  <p:stCondLst>
                    <p:cond delay="indefinite"/>
                  </p:stCondLst>
                </p:cTn>
                <p:tgtEl>
                  <p:spTgt spid="22"/>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808DF5F-F10E-741C-F8E0-F73C4D3959F3}"/>
            </a:ext>
          </a:extLst>
        </p:cNvPr>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1199E1B1-A8C0-4FE8-A5A8-1CB41D69F85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flipH="1">
            <a:off x="1" y="0"/>
            <a:ext cx="9143999" cy="1575955"/>
          </a:xfrm>
          <a:prstGeom prst="rect">
            <a:avLst/>
          </a:prstGeom>
          <a:gradFill>
            <a:gsLst>
              <a:gs pos="0">
                <a:srgbClr val="000000">
                  <a:alpha val="96000"/>
                </a:srgbClr>
              </a:gs>
              <a:gs pos="100000">
                <a:schemeClr val="accent1">
                  <a:lumMod val="75000"/>
                </a:schemeClr>
              </a:gs>
            </a:gsLst>
            <a:lin ang="6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84A8DE83-DE75-4B41-9DB4-A7EC0B0DEC0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6096642" cy="1575461"/>
          </a:xfrm>
          <a:prstGeom prst="rect">
            <a:avLst/>
          </a:prstGeom>
          <a:gradFill>
            <a:gsLst>
              <a:gs pos="0">
                <a:schemeClr val="accent1">
                  <a:alpha val="41000"/>
                </a:schemeClr>
              </a:gs>
              <a:gs pos="74000">
                <a:schemeClr val="accent1">
                  <a:lumMod val="60000"/>
                  <a:lumOff val="40000"/>
                  <a:alpha val="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A7009A0A-BEF5-4EAC-AF15-E4F9F002E23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2" y="-1"/>
            <a:ext cx="9144001" cy="1574311"/>
          </a:xfrm>
          <a:prstGeom prst="rect">
            <a:avLst/>
          </a:prstGeom>
          <a:gradFill>
            <a:gsLst>
              <a:gs pos="0">
                <a:srgbClr val="000000">
                  <a:alpha val="63000"/>
                </a:srgbClr>
              </a:gs>
              <a:gs pos="78000">
                <a:schemeClr val="accent1">
                  <a:alpha val="1500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829FEBEF-AB51-3723-F044-93978A404A3E}"/>
              </a:ext>
            </a:extLst>
          </p:cNvPr>
          <p:cNvSpPr>
            <a:spLocks noGrp="1"/>
          </p:cNvSpPr>
          <p:nvPr>
            <p:ph type="title"/>
          </p:nvPr>
        </p:nvSpPr>
        <p:spPr>
          <a:xfrm>
            <a:off x="524784" y="248038"/>
            <a:ext cx="5297791" cy="1159200"/>
          </a:xfrm>
        </p:spPr>
        <p:txBody>
          <a:bodyPr vert="horz" lIns="91440" tIns="45720" rIns="91440" bIns="45720" rtlCol="0" anchor="ctr">
            <a:normAutofit/>
          </a:bodyPr>
          <a:lstStyle/>
          <a:p>
            <a:r>
              <a:rPr lang="en-US" sz="2500" kern="1200">
                <a:solidFill>
                  <a:srgbClr val="FFFFFF"/>
                </a:solidFill>
                <a:latin typeface="+mj-lt"/>
                <a:ea typeface="+mj-ea"/>
                <a:cs typeface="+mj-cs"/>
              </a:rPr>
              <a:t>B. ORGANISER UN PLAN EN MOBILISANT SES CONNAISSANCES</a:t>
            </a:r>
          </a:p>
        </p:txBody>
      </p:sp>
      <p:pic>
        <p:nvPicPr>
          <p:cNvPr id="4" name="Image 3">
            <a:extLst>
              <a:ext uri="{FF2B5EF4-FFF2-40B4-BE49-F238E27FC236}">
                <a16:creationId xmlns:a16="http://schemas.microsoft.com/office/drawing/2014/main" id="{4F17BEF9-E49A-8CA9-CB30-E9A19D1BA37F}"/>
              </a:ext>
            </a:extLst>
          </p:cNvPr>
          <p:cNvPicPr>
            <a:picLocks noChangeAspect="1"/>
          </p:cNvPicPr>
          <p:nvPr/>
        </p:nvPicPr>
        <p:blipFill>
          <a:blip r:embed="rId2"/>
          <a:stretch>
            <a:fillRect/>
          </a:stretch>
        </p:blipFill>
        <p:spPr>
          <a:xfrm>
            <a:off x="324168" y="2302088"/>
            <a:ext cx="8495662" cy="3780570"/>
          </a:xfrm>
          <a:prstGeom prst="rect">
            <a:avLst/>
          </a:prstGeom>
        </p:spPr>
      </p:pic>
      <p:sp>
        <p:nvSpPr>
          <p:cNvPr id="5" name="ZoneTexte 4">
            <a:extLst>
              <a:ext uri="{FF2B5EF4-FFF2-40B4-BE49-F238E27FC236}">
                <a16:creationId xmlns:a16="http://schemas.microsoft.com/office/drawing/2014/main" id="{0741E72E-D87C-C1E0-7E7F-EE1BE182EF6D}"/>
              </a:ext>
            </a:extLst>
          </p:cNvPr>
          <p:cNvSpPr txBox="1"/>
          <p:nvPr/>
        </p:nvSpPr>
        <p:spPr>
          <a:xfrm>
            <a:off x="6081386" y="373982"/>
            <a:ext cx="3057528" cy="800219"/>
          </a:xfrm>
          <a:prstGeom prst="rect">
            <a:avLst/>
          </a:prstGeom>
          <a:noFill/>
        </p:spPr>
        <p:txBody>
          <a:bodyPr wrap="square" rtlCol="0">
            <a:spAutoFit/>
          </a:bodyPr>
          <a:lstStyle/>
          <a:p>
            <a:r>
              <a:rPr lang="fr-FR" b="1" dirty="0">
                <a:solidFill>
                  <a:schemeClr val="accent4"/>
                </a:solidFill>
              </a:rPr>
              <a:t>Exemple de sujet </a:t>
            </a:r>
            <a:br>
              <a:rPr lang="fr-FR" dirty="0"/>
            </a:br>
            <a:r>
              <a:rPr lang="fr-FR" sz="1400" dirty="0">
                <a:solidFill>
                  <a:schemeClr val="accent2"/>
                </a:solidFill>
              </a:rPr>
              <a:t>(Thème 3. Étudier les divisions politiques du monde : les frontières)</a:t>
            </a:r>
            <a:endParaRPr lang="fr-FR" dirty="0">
              <a:solidFill>
                <a:schemeClr val="accent2"/>
              </a:solidFill>
            </a:endParaRPr>
          </a:p>
        </p:txBody>
      </p:sp>
    </p:spTree>
    <p:extLst>
      <p:ext uri="{BB962C8B-B14F-4D97-AF65-F5344CB8AC3E}">
        <p14:creationId xmlns:p14="http://schemas.microsoft.com/office/powerpoint/2010/main" val="214755683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DCC231C8-C761-4B31-9B1C-C6D19248C6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B6B3A3BB-CB38-58A0-4218-EE2987F89E5C}"/>
              </a:ext>
            </a:extLst>
          </p:cNvPr>
          <p:cNvSpPr>
            <a:spLocks noGrp="1"/>
          </p:cNvSpPr>
          <p:nvPr>
            <p:ph type="title"/>
          </p:nvPr>
        </p:nvSpPr>
        <p:spPr>
          <a:xfrm>
            <a:off x="416257" y="557189"/>
            <a:ext cx="2742995" cy="5567891"/>
          </a:xfrm>
        </p:spPr>
        <p:txBody>
          <a:bodyPr vert="horz" lIns="91440" tIns="45720" rIns="91440" bIns="45720" rtlCol="0" anchor="t">
            <a:normAutofit/>
          </a:bodyPr>
          <a:lstStyle/>
          <a:p>
            <a:r>
              <a:rPr lang="fr-FR" sz="3500" kern="1200" noProof="0" dirty="0">
                <a:solidFill>
                  <a:schemeClr val="accent1"/>
                </a:solidFill>
                <a:latin typeface="+mj-lt"/>
                <a:ea typeface="+mj-ea"/>
                <a:cs typeface="+mj-cs"/>
              </a:rPr>
              <a:t>C. RÉDIGER</a:t>
            </a:r>
            <a:br>
              <a:rPr lang="fr-FR" sz="3500" kern="1200" noProof="0" dirty="0">
                <a:solidFill>
                  <a:schemeClr val="tx1"/>
                </a:solidFill>
                <a:latin typeface="+mj-lt"/>
                <a:ea typeface="+mj-ea"/>
                <a:cs typeface="+mj-cs"/>
              </a:rPr>
            </a:br>
            <a:r>
              <a:rPr lang="fr-FR" sz="2800" kern="1200" noProof="0" dirty="0">
                <a:solidFill>
                  <a:schemeClr val="tx1"/>
                </a:solidFill>
                <a:latin typeface="+mj-lt"/>
                <a:ea typeface="+mj-ea"/>
                <a:cs typeface="+mj-cs"/>
              </a:rPr>
              <a:t>1. Rédiger une introduction et une conclusion</a:t>
            </a:r>
            <a:endParaRPr lang="fr-FR" sz="3500" kern="1200" noProof="0" dirty="0">
              <a:solidFill>
                <a:schemeClr val="tx1"/>
              </a:solidFill>
              <a:latin typeface="+mj-lt"/>
              <a:ea typeface="+mj-ea"/>
              <a:cs typeface="+mj-cs"/>
            </a:endParaRPr>
          </a:p>
        </p:txBody>
      </p:sp>
      <p:graphicFrame>
        <p:nvGraphicFramePr>
          <p:cNvPr id="3" name="Diagramme 2">
            <a:extLst>
              <a:ext uri="{FF2B5EF4-FFF2-40B4-BE49-F238E27FC236}">
                <a16:creationId xmlns:a16="http://schemas.microsoft.com/office/drawing/2014/main" id="{9163FA05-5464-7AFD-A7C0-32F0B0DFE2B5}"/>
              </a:ext>
            </a:extLst>
          </p:cNvPr>
          <p:cNvGraphicFramePr/>
          <p:nvPr>
            <p:extLst>
              <p:ext uri="{D42A27DB-BD31-4B8C-83A1-F6EECF244321}">
                <p14:modId xmlns:p14="http://schemas.microsoft.com/office/powerpoint/2010/main" val="4009869022"/>
              </p:ext>
            </p:extLst>
          </p:nvPr>
        </p:nvGraphicFramePr>
        <p:xfrm>
          <a:off x="3159251" y="194481"/>
          <a:ext cx="5793679" cy="64690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559657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ABC14803-31ED-48AA-B52F-B4A3BE6764C9}"/>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graphicEl>
                                              <a:dgm id="{11178F15-D3A3-4044-B71F-0358BF7EC35E}"/>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790DF8E9-01EE-4550-A74B-2ECC00729691}"/>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graphicEl>
                                              <a:dgm id="{04F54191-F459-485F-A580-8F0CF20B22F0}"/>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9E9FC1EB-A70C-F1DE-4A2F-221A31CCFDEE}"/>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CA3DFC30-384F-88BA-6564-B15496648EB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5E3F5607-DC8E-1AAC-A242-E34F5EF0A438}"/>
              </a:ext>
            </a:extLst>
          </p:cNvPr>
          <p:cNvSpPr>
            <a:spLocks noGrp="1"/>
          </p:cNvSpPr>
          <p:nvPr>
            <p:ph type="title"/>
          </p:nvPr>
        </p:nvSpPr>
        <p:spPr>
          <a:xfrm>
            <a:off x="416257" y="557189"/>
            <a:ext cx="2742995" cy="5567891"/>
          </a:xfrm>
        </p:spPr>
        <p:txBody>
          <a:bodyPr vert="horz" lIns="91440" tIns="45720" rIns="91440" bIns="45720" rtlCol="0" anchor="t">
            <a:normAutofit/>
          </a:bodyPr>
          <a:lstStyle/>
          <a:p>
            <a:r>
              <a:rPr lang="fr-FR" sz="3500" kern="1200" noProof="0" dirty="0">
                <a:solidFill>
                  <a:schemeClr val="accent1"/>
                </a:solidFill>
                <a:latin typeface="+mj-lt"/>
                <a:ea typeface="+mj-ea"/>
                <a:cs typeface="+mj-cs"/>
              </a:rPr>
              <a:t>C. RÉDIGER</a:t>
            </a:r>
            <a:br>
              <a:rPr lang="fr-FR" sz="3500" kern="1200" noProof="0" dirty="0">
                <a:solidFill>
                  <a:schemeClr val="tx1"/>
                </a:solidFill>
                <a:latin typeface="+mj-lt"/>
                <a:ea typeface="+mj-ea"/>
                <a:cs typeface="+mj-cs"/>
              </a:rPr>
            </a:br>
            <a:r>
              <a:rPr lang="fr-FR" sz="2800" kern="1200" noProof="0" dirty="0">
                <a:solidFill>
                  <a:schemeClr val="tx1"/>
                </a:solidFill>
                <a:latin typeface="+mj-lt"/>
                <a:ea typeface="+mj-ea"/>
                <a:cs typeface="+mj-cs"/>
              </a:rPr>
              <a:t>1. Rédiger une introduction et une conclusion</a:t>
            </a:r>
            <a:endParaRPr lang="fr-FR" sz="3500" kern="1200" noProof="0" dirty="0">
              <a:solidFill>
                <a:schemeClr val="tx1"/>
              </a:solidFill>
              <a:latin typeface="+mj-lt"/>
              <a:ea typeface="+mj-ea"/>
              <a:cs typeface="+mj-cs"/>
            </a:endParaRPr>
          </a:p>
        </p:txBody>
      </p:sp>
      <p:graphicFrame>
        <p:nvGraphicFramePr>
          <p:cNvPr id="3" name="Diagramme 2">
            <a:extLst>
              <a:ext uri="{FF2B5EF4-FFF2-40B4-BE49-F238E27FC236}">
                <a16:creationId xmlns:a16="http://schemas.microsoft.com/office/drawing/2014/main" id="{7461CEBC-59B3-7FC2-26E6-DF3978173A6A}"/>
              </a:ext>
            </a:extLst>
          </p:cNvPr>
          <p:cNvGraphicFramePr/>
          <p:nvPr>
            <p:extLst>
              <p:ext uri="{D42A27DB-BD31-4B8C-83A1-F6EECF244321}">
                <p14:modId xmlns:p14="http://schemas.microsoft.com/office/powerpoint/2010/main" val="2467440698"/>
              </p:ext>
            </p:extLst>
          </p:nvPr>
        </p:nvGraphicFramePr>
        <p:xfrm>
          <a:off x="3159251" y="194481"/>
          <a:ext cx="5793679" cy="64690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794668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ABC14803-31ED-48AA-B52F-B4A3BE6764C9}"/>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graphicEl>
                                              <a:dgm id="{11178F15-D3A3-4044-B71F-0358BF7EC35E}"/>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790DF8E9-01EE-4550-A74B-2ECC00729691}"/>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2D3AFDF-9CCB-543D-723A-8CDE2EDE66B7}"/>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DD5318BD-0EC7-9CDB-C8F5-2A079EED3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CC92B671-723F-E27C-B92F-4FEA930EDEB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22632" y="1922631"/>
            <a:ext cx="6875818" cy="3030558"/>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8F8BE060-524B-C50F-3665-EC373C34015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63321" y="3165298"/>
            <a:ext cx="4355594" cy="302895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5A12953F-4434-8A1B-8D4B-946D9A5525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742858" y="2085760"/>
            <a:ext cx="6857572" cy="268605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15">
            <a:extLst>
              <a:ext uri="{FF2B5EF4-FFF2-40B4-BE49-F238E27FC236}">
                <a16:creationId xmlns:a16="http://schemas.microsoft.com/office/drawing/2014/main" id="{7A58C2FA-93C9-C463-756D-B925D4D3F5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1161554" y="1712395"/>
            <a:ext cx="4808302" cy="3066500"/>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re 1">
            <a:extLst>
              <a:ext uri="{FF2B5EF4-FFF2-40B4-BE49-F238E27FC236}">
                <a16:creationId xmlns:a16="http://schemas.microsoft.com/office/drawing/2014/main" id="{E46CA5FF-BF33-16D0-BE0E-C7AE5713D6B6}"/>
              </a:ext>
            </a:extLst>
          </p:cNvPr>
          <p:cNvSpPr>
            <a:spLocks noGrp="1"/>
          </p:cNvSpPr>
          <p:nvPr>
            <p:ph type="title"/>
          </p:nvPr>
        </p:nvSpPr>
        <p:spPr>
          <a:xfrm>
            <a:off x="495030" y="948458"/>
            <a:ext cx="2160621" cy="4890554"/>
          </a:xfrm>
        </p:spPr>
        <p:txBody>
          <a:bodyPr vert="horz" lIns="91440" tIns="45720" rIns="91440" bIns="45720" rtlCol="0" anchor="t">
            <a:normAutofit/>
          </a:bodyPr>
          <a:lstStyle/>
          <a:p>
            <a:r>
              <a:rPr lang="fr-FR" sz="2700" kern="1200" dirty="0">
                <a:solidFill>
                  <a:srgbClr val="FFFFFF"/>
                </a:solidFill>
                <a:latin typeface="+mj-lt"/>
                <a:ea typeface="+mj-ea"/>
                <a:cs typeface="+mj-cs"/>
              </a:rPr>
              <a:t>C. RÉDIGER</a:t>
            </a:r>
            <a:br>
              <a:rPr lang="fr-FR" sz="2700" kern="1200" dirty="0">
                <a:solidFill>
                  <a:srgbClr val="FFFFFF"/>
                </a:solidFill>
                <a:latin typeface="+mj-lt"/>
                <a:ea typeface="+mj-ea"/>
                <a:cs typeface="+mj-cs"/>
              </a:rPr>
            </a:br>
            <a:r>
              <a:rPr lang="fr-FR" sz="2000" kern="1200" dirty="0">
                <a:solidFill>
                  <a:srgbClr val="FFFFFF"/>
                </a:solidFill>
                <a:latin typeface="+mj-lt"/>
                <a:ea typeface="+mj-ea"/>
                <a:cs typeface="+mj-cs"/>
              </a:rPr>
              <a:t>1. Rédiger une introduction et une conclusion</a:t>
            </a:r>
            <a:endParaRPr lang="en-US" sz="2700" kern="1200" dirty="0">
              <a:solidFill>
                <a:srgbClr val="FFFFFF"/>
              </a:solidFill>
              <a:latin typeface="+mj-lt"/>
              <a:ea typeface="+mj-ea"/>
              <a:cs typeface="+mj-cs"/>
            </a:endParaRPr>
          </a:p>
        </p:txBody>
      </p:sp>
      <p:pic>
        <p:nvPicPr>
          <p:cNvPr id="3" name="Image 2">
            <a:extLst>
              <a:ext uri="{FF2B5EF4-FFF2-40B4-BE49-F238E27FC236}">
                <a16:creationId xmlns:a16="http://schemas.microsoft.com/office/drawing/2014/main" id="{6509C99A-EFC4-A789-6390-4E3862DE9ABD}"/>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156486" y="2178926"/>
            <a:ext cx="5861583" cy="4663565"/>
          </a:xfrm>
          <a:prstGeom prst="rect">
            <a:avLst/>
          </a:prstGeom>
        </p:spPr>
      </p:pic>
      <p:pic>
        <p:nvPicPr>
          <p:cNvPr id="4" name="Image 3">
            <a:extLst>
              <a:ext uri="{FF2B5EF4-FFF2-40B4-BE49-F238E27FC236}">
                <a16:creationId xmlns:a16="http://schemas.microsoft.com/office/drawing/2014/main" id="{603A8684-6CF7-0334-A424-34D5ECA9604E}"/>
              </a:ext>
            </a:extLst>
          </p:cNvPr>
          <p:cNvPicPr>
            <a:picLocks noChangeAspect="1"/>
          </p:cNvPicPr>
          <p:nvPr/>
        </p:nvPicPr>
        <p:blipFill>
          <a:blip r:embed="rId3"/>
          <a:stretch>
            <a:fillRect/>
          </a:stretch>
        </p:blipFill>
        <p:spPr>
          <a:xfrm>
            <a:off x="3041082" y="-17819"/>
            <a:ext cx="6090790" cy="2196745"/>
          </a:xfrm>
          <a:prstGeom prst="rect">
            <a:avLst/>
          </a:prstGeom>
        </p:spPr>
      </p:pic>
      <p:sp>
        <p:nvSpPr>
          <p:cNvPr id="5" name="ZoneTexte 4">
            <a:extLst>
              <a:ext uri="{FF2B5EF4-FFF2-40B4-BE49-F238E27FC236}">
                <a16:creationId xmlns:a16="http://schemas.microsoft.com/office/drawing/2014/main" id="{98B7D2E2-E3D5-7611-9F85-76A3B08CA357}"/>
              </a:ext>
            </a:extLst>
          </p:cNvPr>
          <p:cNvSpPr txBox="1"/>
          <p:nvPr/>
        </p:nvSpPr>
        <p:spPr>
          <a:xfrm>
            <a:off x="330774" y="6042272"/>
            <a:ext cx="2698178" cy="800219"/>
          </a:xfrm>
          <a:prstGeom prst="rect">
            <a:avLst/>
          </a:prstGeom>
          <a:noFill/>
        </p:spPr>
        <p:txBody>
          <a:bodyPr wrap="square" rtlCol="0">
            <a:spAutoFit/>
          </a:bodyPr>
          <a:lstStyle/>
          <a:p>
            <a:r>
              <a:rPr lang="fr-FR" b="1" dirty="0">
                <a:solidFill>
                  <a:schemeClr val="accent4"/>
                </a:solidFill>
              </a:rPr>
              <a:t>Exemple de sujet </a:t>
            </a:r>
            <a:br>
              <a:rPr lang="fr-FR" dirty="0"/>
            </a:br>
            <a:r>
              <a:rPr lang="fr-FR" sz="1400" dirty="0">
                <a:solidFill>
                  <a:schemeClr val="accent2"/>
                </a:solidFill>
              </a:rPr>
              <a:t>(Thème 5. Analyser les relations entre États et religions)</a:t>
            </a:r>
            <a:endParaRPr lang="fr-FR" dirty="0">
              <a:solidFill>
                <a:schemeClr val="accent2"/>
              </a:solidFill>
            </a:endParaRPr>
          </a:p>
        </p:txBody>
      </p:sp>
    </p:spTree>
    <p:extLst>
      <p:ext uri="{BB962C8B-B14F-4D97-AF65-F5344CB8AC3E}">
        <p14:creationId xmlns:p14="http://schemas.microsoft.com/office/powerpoint/2010/main" val="222744331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24D27094-8DAA-2173-3280-5CC23EC12A33}"/>
            </a:ext>
          </a:extLst>
        </p:cNvPr>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2201C14-EC7D-1781-4764-AD81944D18E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1713"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C09B1CE9-F590-85E1-88BD-D9016D3988EB}"/>
              </a:ext>
            </a:extLst>
          </p:cNvPr>
          <p:cNvSpPr>
            <a:spLocks noGrp="1"/>
          </p:cNvSpPr>
          <p:nvPr>
            <p:ph type="title"/>
          </p:nvPr>
        </p:nvSpPr>
        <p:spPr>
          <a:xfrm>
            <a:off x="416257" y="557189"/>
            <a:ext cx="2742995" cy="5567891"/>
          </a:xfrm>
        </p:spPr>
        <p:txBody>
          <a:bodyPr vert="horz" lIns="91440" tIns="45720" rIns="91440" bIns="45720" rtlCol="0" anchor="t">
            <a:normAutofit/>
          </a:bodyPr>
          <a:lstStyle/>
          <a:p>
            <a:r>
              <a:rPr lang="fr-FR" sz="3500" kern="1200" noProof="0" dirty="0">
                <a:solidFill>
                  <a:schemeClr val="accent1"/>
                </a:solidFill>
                <a:latin typeface="+mj-lt"/>
                <a:ea typeface="+mj-ea"/>
                <a:cs typeface="+mj-cs"/>
              </a:rPr>
              <a:t>C. RÉDIGER</a:t>
            </a:r>
            <a:br>
              <a:rPr lang="fr-FR" sz="3500" kern="1200" noProof="0" dirty="0">
                <a:solidFill>
                  <a:schemeClr val="tx1"/>
                </a:solidFill>
                <a:latin typeface="+mj-lt"/>
                <a:ea typeface="+mj-ea"/>
                <a:cs typeface="+mj-cs"/>
              </a:rPr>
            </a:br>
            <a:r>
              <a:rPr lang="fr-FR" sz="2800" kern="1200" noProof="0" dirty="0">
                <a:solidFill>
                  <a:schemeClr val="tx1"/>
                </a:solidFill>
                <a:latin typeface="+mj-lt"/>
                <a:ea typeface="+mj-ea"/>
                <a:cs typeface="+mj-cs"/>
              </a:rPr>
              <a:t>2. Construire le développement</a:t>
            </a:r>
            <a:endParaRPr lang="fr-FR" sz="3500" kern="1200" noProof="0" dirty="0">
              <a:solidFill>
                <a:schemeClr val="tx1"/>
              </a:solidFill>
              <a:latin typeface="+mj-lt"/>
              <a:ea typeface="+mj-ea"/>
              <a:cs typeface="+mj-cs"/>
            </a:endParaRPr>
          </a:p>
        </p:txBody>
      </p:sp>
      <p:graphicFrame>
        <p:nvGraphicFramePr>
          <p:cNvPr id="3" name="Diagramme 2">
            <a:extLst>
              <a:ext uri="{FF2B5EF4-FFF2-40B4-BE49-F238E27FC236}">
                <a16:creationId xmlns:a16="http://schemas.microsoft.com/office/drawing/2014/main" id="{1530640C-BAF5-9CE2-72C9-A06780CA4532}"/>
              </a:ext>
            </a:extLst>
          </p:cNvPr>
          <p:cNvGraphicFramePr/>
          <p:nvPr>
            <p:extLst>
              <p:ext uri="{D42A27DB-BD31-4B8C-83A1-F6EECF244321}">
                <p14:modId xmlns:p14="http://schemas.microsoft.com/office/powerpoint/2010/main" val="4099882737"/>
              </p:ext>
            </p:extLst>
          </p:nvPr>
        </p:nvGraphicFramePr>
        <p:xfrm>
          <a:off x="3159251" y="194481"/>
          <a:ext cx="5793679" cy="64690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ZoneTexte 4">
            <a:extLst>
              <a:ext uri="{FF2B5EF4-FFF2-40B4-BE49-F238E27FC236}">
                <a16:creationId xmlns:a16="http://schemas.microsoft.com/office/drawing/2014/main" id="{F6A6CF64-61C8-1E9D-A610-9C5149CD680A}"/>
              </a:ext>
            </a:extLst>
          </p:cNvPr>
          <p:cNvSpPr txBox="1"/>
          <p:nvPr/>
        </p:nvSpPr>
        <p:spPr>
          <a:xfrm>
            <a:off x="191070" y="2736502"/>
            <a:ext cx="2779398" cy="1384995"/>
          </a:xfrm>
          <a:prstGeom prst="rect">
            <a:avLst/>
          </a:prstGeom>
          <a:noFill/>
          <a:ln w="38100">
            <a:solidFill>
              <a:schemeClr val="accent1"/>
            </a:solidFill>
          </a:ln>
        </p:spPr>
        <p:txBody>
          <a:bodyPr wrap="square">
            <a:spAutoFit/>
          </a:bodyPr>
          <a:lstStyle/>
          <a:p>
            <a:pPr algn="ctr"/>
            <a:r>
              <a:rPr lang="fr-FR" sz="1400" dirty="0"/>
              <a:t>NB. La note de service ministérielle précise que « la réalisation d'une illustration en appui du propos (croquis, schéma, etc.) amènera une valorisation de la note. »</a:t>
            </a:r>
          </a:p>
        </p:txBody>
      </p:sp>
    </p:spTree>
    <p:extLst>
      <p:ext uri="{BB962C8B-B14F-4D97-AF65-F5344CB8AC3E}">
        <p14:creationId xmlns:p14="http://schemas.microsoft.com/office/powerpoint/2010/main" val="243453465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ABC14803-31ED-48AA-B52F-B4A3BE6764C9}"/>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graphicEl>
                                              <a:dgm id="{11178F15-D3A3-4044-B71F-0358BF7EC35E}"/>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graphicEl>
                                              <a:dgm id="{1E921080-C440-469D-BF28-0873B8755306}"/>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graphicEl>
                                              <a:dgm id="{1A915065-2AA8-4A7F-BD53-D6AA04B70CCF}"/>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82EDD70-F7ED-DAD9-91BB-477D49D15AB2}"/>
            </a:ext>
          </a:extLst>
        </p:cNvPr>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32429EA1-21EB-0A2F-DC05-9D237D1F386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AD40B348-329E-3574-BCBE-A0FE126204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22632" y="1922631"/>
            <a:ext cx="6875818" cy="3030558"/>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99E93438-87D1-6C36-FD5D-3C3B98035B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63321" y="3165298"/>
            <a:ext cx="4355594" cy="302895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CF1E2256-0A10-B58A-291D-9D7C481B8BC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742858" y="2085760"/>
            <a:ext cx="6857572" cy="268605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15">
            <a:extLst>
              <a:ext uri="{FF2B5EF4-FFF2-40B4-BE49-F238E27FC236}">
                <a16:creationId xmlns:a16="http://schemas.microsoft.com/office/drawing/2014/main" id="{786DE970-BD63-F99A-51A9-BC1AA25BCF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1161554" y="1712395"/>
            <a:ext cx="4808302" cy="3066500"/>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re 1">
            <a:extLst>
              <a:ext uri="{FF2B5EF4-FFF2-40B4-BE49-F238E27FC236}">
                <a16:creationId xmlns:a16="http://schemas.microsoft.com/office/drawing/2014/main" id="{09899316-8CCA-D463-188D-4A18B600B50B}"/>
              </a:ext>
            </a:extLst>
          </p:cNvPr>
          <p:cNvSpPr>
            <a:spLocks noGrp="1"/>
          </p:cNvSpPr>
          <p:nvPr>
            <p:ph type="title"/>
          </p:nvPr>
        </p:nvSpPr>
        <p:spPr>
          <a:xfrm>
            <a:off x="495030" y="948458"/>
            <a:ext cx="2160621" cy="4890554"/>
          </a:xfrm>
        </p:spPr>
        <p:txBody>
          <a:bodyPr vert="horz" lIns="91440" tIns="45720" rIns="91440" bIns="45720" rtlCol="0" anchor="t">
            <a:normAutofit/>
          </a:bodyPr>
          <a:lstStyle/>
          <a:p>
            <a:r>
              <a:rPr lang="fr-FR" sz="2700" kern="1200" dirty="0">
                <a:solidFill>
                  <a:srgbClr val="FFFFFF"/>
                </a:solidFill>
                <a:latin typeface="+mj-lt"/>
                <a:ea typeface="+mj-ea"/>
                <a:cs typeface="+mj-cs"/>
              </a:rPr>
              <a:t>C. RÉDIGER</a:t>
            </a:r>
            <a:br>
              <a:rPr lang="fr-FR" sz="2700" kern="1200" dirty="0">
                <a:solidFill>
                  <a:srgbClr val="FFFFFF"/>
                </a:solidFill>
                <a:latin typeface="+mj-lt"/>
                <a:ea typeface="+mj-ea"/>
                <a:cs typeface="+mj-cs"/>
              </a:rPr>
            </a:br>
            <a:r>
              <a:rPr lang="fr-FR" sz="2000" kern="1200" dirty="0">
                <a:solidFill>
                  <a:srgbClr val="FFFFFF"/>
                </a:solidFill>
                <a:latin typeface="+mj-lt"/>
                <a:ea typeface="+mj-ea"/>
                <a:cs typeface="+mj-cs"/>
              </a:rPr>
              <a:t>2. Construire le développement</a:t>
            </a:r>
            <a:endParaRPr lang="en-US" sz="2700" kern="1200" dirty="0">
              <a:solidFill>
                <a:srgbClr val="FFFFFF"/>
              </a:solidFill>
              <a:latin typeface="+mj-lt"/>
              <a:ea typeface="+mj-ea"/>
              <a:cs typeface="+mj-cs"/>
            </a:endParaRPr>
          </a:p>
        </p:txBody>
      </p:sp>
      <p:pic>
        <p:nvPicPr>
          <p:cNvPr id="3" name="Image 2">
            <a:extLst>
              <a:ext uri="{FF2B5EF4-FFF2-40B4-BE49-F238E27FC236}">
                <a16:creationId xmlns:a16="http://schemas.microsoft.com/office/drawing/2014/main" id="{8D571EBF-CE97-A561-36FE-0A608678A688}"/>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3225136" y="2178926"/>
            <a:ext cx="5724283" cy="4663565"/>
          </a:xfrm>
          <a:prstGeom prst="rect">
            <a:avLst/>
          </a:prstGeom>
        </p:spPr>
      </p:pic>
      <p:pic>
        <p:nvPicPr>
          <p:cNvPr id="4" name="Image 3">
            <a:extLst>
              <a:ext uri="{FF2B5EF4-FFF2-40B4-BE49-F238E27FC236}">
                <a16:creationId xmlns:a16="http://schemas.microsoft.com/office/drawing/2014/main" id="{B83EE744-BEAA-81BF-8B8B-4FB2535A9258}"/>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3041082" y="226564"/>
            <a:ext cx="6090790" cy="1707979"/>
          </a:xfrm>
          <a:prstGeom prst="rect">
            <a:avLst/>
          </a:prstGeom>
        </p:spPr>
      </p:pic>
      <p:sp>
        <p:nvSpPr>
          <p:cNvPr id="5" name="ZoneTexte 4">
            <a:extLst>
              <a:ext uri="{FF2B5EF4-FFF2-40B4-BE49-F238E27FC236}">
                <a16:creationId xmlns:a16="http://schemas.microsoft.com/office/drawing/2014/main" id="{DF91DFBB-554A-3079-82E0-03871E742F85}"/>
              </a:ext>
            </a:extLst>
          </p:cNvPr>
          <p:cNvSpPr txBox="1"/>
          <p:nvPr/>
        </p:nvSpPr>
        <p:spPr>
          <a:xfrm>
            <a:off x="342904" y="5877174"/>
            <a:ext cx="2698178" cy="1015663"/>
          </a:xfrm>
          <a:prstGeom prst="rect">
            <a:avLst/>
          </a:prstGeom>
          <a:noFill/>
        </p:spPr>
        <p:txBody>
          <a:bodyPr wrap="square" rtlCol="0">
            <a:spAutoFit/>
          </a:bodyPr>
          <a:lstStyle/>
          <a:p>
            <a:r>
              <a:rPr lang="fr-FR" b="1" dirty="0">
                <a:solidFill>
                  <a:schemeClr val="accent4"/>
                </a:solidFill>
              </a:rPr>
              <a:t>Exemple de sujet </a:t>
            </a:r>
            <a:br>
              <a:rPr lang="fr-FR" dirty="0"/>
            </a:br>
            <a:r>
              <a:rPr lang="fr-FR" sz="1400" dirty="0">
                <a:solidFill>
                  <a:schemeClr val="accent2"/>
                </a:solidFill>
              </a:rPr>
              <a:t>(Thème 4. S’informer : un regard critique sur les sources et modes de communication)</a:t>
            </a:r>
            <a:endParaRPr lang="fr-FR" dirty="0">
              <a:solidFill>
                <a:schemeClr val="accent2"/>
              </a:solidFill>
            </a:endParaRPr>
          </a:p>
        </p:txBody>
      </p:sp>
    </p:spTree>
    <p:extLst>
      <p:ext uri="{BB962C8B-B14F-4D97-AF65-F5344CB8AC3E}">
        <p14:creationId xmlns:p14="http://schemas.microsoft.com/office/powerpoint/2010/main" val="30698229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6E6C1250-4237-1BA0-623F-31DC136B9707}"/>
              </a:ext>
            </a:extLst>
          </p:cNvPr>
          <p:cNvSpPr>
            <a:spLocks noGrp="1"/>
          </p:cNvSpPr>
          <p:nvPr>
            <p:ph type="title"/>
          </p:nvPr>
        </p:nvSpPr>
        <p:spPr/>
        <p:txBody>
          <a:bodyPr/>
          <a:lstStyle/>
          <a:p>
            <a:r>
              <a:rPr lang="fr-FR" b="1" dirty="0">
                <a:solidFill>
                  <a:schemeClr val="accent1"/>
                </a:solidFill>
              </a:rPr>
              <a:t>CONSEILS DE MISE EN FORME</a:t>
            </a:r>
          </a:p>
        </p:txBody>
      </p:sp>
      <p:graphicFrame>
        <p:nvGraphicFramePr>
          <p:cNvPr id="3" name="Diagramme 2">
            <a:extLst>
              <a:ext uri="{FF2B5EF4-FFF2-40B4-BE49-F238E27FC236}">
                <a16:creationId xmlns:a16="http://schemas.microsoft.com/office/drawing/2014/main" id="{EB920C6A-D728-89BA-7633-04C4E52F956D}"/>
              </a:ext>
            </a:extLst>
          </p:cNvPr>
          <p:cNvGraphicFramePr/>
          <p:nvPr>
            <p:extLst>
              <p:ext uri="{D42A27DB-BD31-4B8C-83A1-F6EECF244321}">
                <p14:modId xmlns:p14="http://schemas.microsoft.com/office/powerpoint/2010/main" val="1480468217"/>
              </p:ext>
            </p:extLst>
          </p:nvPr>
        </p:nvGraphicFramePr>
        <p:xfrm>
          <a:off x="90000" y="1446664"/>
          <a:ext cx="8964000" cy="534309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58718336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graphicEl>
                                              <a:dgm id="{E466D76F-405D-401A-A6C5-D4E7E5D04B82}"/>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graphicEl>
                                              <a:dgm id="{CD5CA483-BE82-4A95-B9B9-5CD6627CEF8B}"/>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3" grpId="0">
        <p:bldSub>
          <a:bldDgm bld="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D9A2AD30-3104-800D-E26A-C04761470E34}"/>
              </a:ext>
            </a:extLst>
          </p:cNvPr>
          <p:cNvSpPr>
            <a:spLocks noGrp="1"/>
          </p:cNvSpPr>
          <p:nvPr>
            <p:ph type="title"/>
          </p:nvPr>
        </p:nvSpPr>
        <p:spPr/>
        <p:txBody>
          <a:bodyPr/>
          <a:lstStyle/>
          <a:p>
            <a:r>
              <a:rPr lang="fr-FR" dirty="0"/>
              <a:t>Sommaire</a:t>
            </a:r>
          </a:p>
        </p:txBody>
      </p:sp>
      <p:sp>
        <p:nvSpPr>
          <p:cNvPr id="4" name="ZoneTexte 3">
            <a:extLst>
              <a:ext uri="{FF2B5EF4-FFF2-40B4-BE49-F238E27FC236}">
                <a16:creationId xmlns:a16="http://schemas.microsoft.com/office/drawing/2014/main" id="{E4D21666-1541-AA6C-7F07-C02F31ABC0F4}"/>
              </a:ext>
            </a:extLst>
          </p:cNvPr>
          <p:cNvSpPr txBox="1"/>
          <p:nvPr/>
        </p:nvSpPr>
        <p:spPr>
          <a:xfrm>
            <a:off x="628650" y="1690689"/>
            <a:ext cx="7886700" cy="3877985"/>
          </a:xfrm>
          <a:prstGeom prst="rect">
            <a:avLst/>
          </a:prstGeom>
          <a:noFill/>
        </p:spPr>
        <p:txBody>
          <a:bodyPr wrap="square">
            <a:spAutoFit/>
          </a:bodyPr>
          <a:lstStyle/>
          <a:p>
            <a:r>
              <a:rPr lang="fr-FR" b="1" dirty="0">
                <a:solidFill>
                  <a:schemeClr val="accent1"/>
                </a:solidFill>
              </a:rPr>
              <a:t>I. TEXTES OFFICIELS : UN DES DEUX EXERCICES DU BACCALAURÉAT</a:t>
            </a:r>
          </a:p>
          <a:p>
            <a:r>
              <a:rPr lang="fr-FR" sz="1600" dirty="0"/>
              <a:t>A. RAPPEL : LA PLACE DES ÉPREUVES DE SPÉCIALITÉ DANS LE BACCALAURÉAT</a:t>
            </a:r>
          </a:p>
          <a:p>
            <a:r>
              <a:rPr lang="fr-FR" sz="1600" dirty="0"/>
              <a:t>B. NATURE ET STRUCTURE DE L’ÉPREUVE D’HGGSP</a:t>
            </a:r>
          </a:p>
          <a:p>
            <a:endParaRPr lang="fr-FR" b="1" dirty="0">
              <a:solidFill>
                <a:schemeClr val="accent1"/>
              </a:solidFill>
            </a:endParaRPr>
          </a:p>
          <a:p>
            <a:r>
              <a:rPr lang="fr-FR" b="1" dirty="0">
                <a:solidFill>
                  <a:schemeClr val="accent1"/>
                </a:solidFill>
              </a:rPr>
              <a:t>II. CONSEILS DE MÉTHODE</a:t>
            </a:r>
          </a:p>
          <a:p>
            <a:r>
              <a:rPr lang="fr-FR" sz="1600" dirty="0"/>
              <a:t>A. ANALYSER LE SUJET ET DÉGAGER UNE PROBLÉMATIQUE</a:t>
            </a:r>
          </a:p>
          <a:p>
            <a:r>
              <a:rPr lang="fr-FR" sz="1600" dirty="0"/>
              <a:t>1. Analyser le sujet</a:t>
            </a:r>
          </a:p>
          <a:p>
            <a:r>
              <a:rPr lang="fr-FR" sz="1600" dirty="0"/>
              <a:t>2. Formuler une problématique</a:t>
            </a:r>
          </a:p>
          <a:p>
            <a:r>
              <a:rPr lang="fr-FR" sz="1600" dirty="0"/>
              <a:t>B. ORGANISER UN PLAN EN MOBILISANT SES CONNAISSANCES</a:t>
            </a:r>
          </a:p>
          <a:p>
            <a:r>
              <a:rPr lang="fr-FR" sz="1600" dirty="0"/>
              <a:t>1. Mobiliser ses connaissances</a:t>
            </a:r>
          </a:p>
          <a:p>
            <a:r>
              <a:rPr lang="fr-FR" sz="1600" dirty="0"/>
              <a:t>2. Bâtir un plan</a:t>
            </a:r>
          </a:p>
          <a:p>
            <a:r>
              <a:rPr lang="fr-FR" sz="1600" dirty="0"/>
              <a:t>C. RÉDIGER	</a:t>
            </a:r>
          </a:p>
          <a:p>
            <a:r>
              <a:rPr lang="fr-FR" sz="1600" dirty="0"/>
              <a:t>1. Rédiger une introduction et une conclusion</a:t>
            </a:r>
          </a:p>
          <a:p>
            <a:r>
              <a:rPr lang="fr-FR" sz="1600" dirty="0"/>
              <a:t>2. Construire le développement</a:t>
            </a:r>
          </a:p>
          <a:p>
            <a:r>
              <a:rPr lang="fr-FR" sz="1600" dirty="0"/>
              <a:t>3. Conseils de mise en forme</a:t>
            </a:r>
          </a:p>
        </p:txBody>
      </p:sp>
    </p:spTree>
    <p:extLst>
      <p:ext uri="{BB962C8B-B14F-4D97-AF65-F5344CB8AC3E}">
        <p14:creationId xmlns:p14="http://schemas.microsoft.com/office/powerpoint/2010/main" val="104915636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0" name="Rectangle 19">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22632" y="1922631"/>
            <a:ext cx="6875818" cy="3030558"/>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Rectangle 21">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63321" y="3165298"/>
            <a:ext cx="4355594" cy="302895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742858" y="2085760"/>
            <a:ext cx="6857572" cy="268605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4" name="Freeform: Shape 15">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1161554" y="1712395"/>
            <a:ext cx="4808302" cy="3066500"/>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re 1">
            <a:extLst>
              <a:ext uri="{FF2B5EF4-FFF2-40B4-BE49-F238E27FC236}">
                <a16:creationId xmlns:a16="http://schemas.microsoft.com/office/drawing/2014/main" id="{582E9750-D611-C824-4BDA-30C87355D9A2}"/>
              </a:ext>
            </a:extLst>
          </p:cNvPr>
          <p:cNvSpPr>
            <a:spLocks noGrp="1"/>
          </p:cNvSpPr>
          <p:nvPr>
            <p:ph type="title"/>
          </p:nvPr>
        </p:nvSpPr>
        <p:spPr>
          <a:xfrm>
            <a:off x="495030" y="2767106"/>
            <a:ext cx="2160621" cy="3071906"/>
          </a:xfrm>
        </p:spPr>
        <p:txBody>
          <a:bodyPr vert="horz" lIns="91440" tIns="45720" rIns="91440" bIns="45720" rtlCol="0" anchor="t">
            <a:normAutofit/>
          </a:bodyPr>
          <a:lstStyle/>
          <a:p>
            <a:r>
              <a:rPr lang="en-US" sz="2700" kern="1200">
                <a:solidFill>
                  <a:srgbClr val="FFFFFF"/>
                </a:solidFill>
                <a:latin typeface="+mj-lt"/>
                <a:ea typeface="+mj-ea"/>
                <a:cs typeface="+mj-cs"/>
              </a:rPr>
              <a:t>La place des épreuves de spécialité dans le baccalauréat</a:t>
            </a:r>
          </a:p>
        </p:txBody>
      </p:sp>
      <p:pic>
        <p:nvPicPr>
          <p:cNvPr id="3" name="Image 2">
            <a:extLst>
              <a:ext uri="{FF2B5EF4-FFF2-40B4-BE49-F238E27FC236}">
                <a16:creationId xmlns:a16="http://schemas.microsoft.com/office/drawing/2014/main" id="{F51B2281-6D15-402E-5151-D71C14A1F1AE}"/>
              </a:ext>
            </a:extLst>
          </p:cNvPr>
          <p:cNvPicPr>
            <a:picLocks noChangeAspect="1"/>
          </p:cNvPicPr>
          <p:nvPr/>
        </p:nvPicPr>
        <p:blipFill>
          <a:blip r:embed="rId2"/>
          <a:stretch>
            <a:fillRect/>
          </a:stretch>
        </p:blipFill>
        <p:spPr>
          <a:xfrm>
            <a:off x="3376821" y="1403532"/>
            <a:ext cx="5419311" cy="4050935"/>
          </a:xfrm>
          <a:prstGeom prst="rect">
            <a:avLst/>
          </a:prstGeom>
        </p:spPr>
      </p:pic>
      <p:sp>
        <p:nvSpPr>
          <p:cNvPr id="5" name="ZoneTexte 4">
            <a:extLst>
              <a:ext uri="{FF2B5EF4-FFF2-40B4-BE49-F238E27FC236}">
                <a16:creationId xmlns:a16="http://schemas.microsoft.com/office/drawing/2014/main" id="{ED08B71B-CA33-0742-98BF-556C43192E2D}"/>
              </a:ext>
            </a:extLst>
          </p:cNvPr>
          <p:cNvSpPr txBox="1"/>
          <p:nvPr/>
        </p:nvSpPr>
        <p:spPr>
          <a:xfrm>
            <a:off x="3371854" y="5387159"/>
            <a:ext cx="5424277" cy="600164"/>
          </a:xfrm>
          <a:prstGeom prst="rect">
            <a:avLst/>
          </a:prstGeom>
          <a:noFill/>
        </p:spPr>
        <p:txBody>
          <a:bodyPr wrap="square">
            <a:spAutoFit/>
          </a:bodyPr>
          <a:lstStyle/>
          <a:p>
            <a:pPr algn="ctr"/>
            <a:r>
              <a:rPr lang="fr-FR" sz="1100" dirty="0"/>
              <a:t>NB. Visuel de 2021. Cette répartition évolue cette année, avec l’organisation d’une épreuve anticipée en mathématiques (Coefficient 2 =&gt; la note du grand oral 2027 sera prise en compte avec un coefficient 8 au lieu de 10)</a:t>
            </a:r>
          </a:p>
        </p:txBody>
      </p:sp>
    </p:spTree>
    <p:extLst>
      <p:ext uri="{BB962C8B-B14F-4D97-AF65-F5344CB8AC3E}">
        <p14:creationId xmlns:p14="http://schemas.microsoft.com/office/powerpoint/2010/main" val="1606759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A8384FB5-9ADC-4DDC-881B-597D56F5B15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91E5A9A7-95C6-4F4F-B00E-C82E07FE62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H="1">
            <a:off x="-1922632" y="1922631"/>
            <a:ext cx="6875818" cy="3030558"/>
          </a:xfrm>
          <a:prstGeom prst="rect">
            <a:avLst/>
          </a:prstGeom>
          <a:gradFill>
            <a:gsLst>
              <a:gs pos="0">
                <a:srgbClr val="000000"/>
              </a:gs>
              <a:gs pos="100000">
                <a:schemeClr val="accent1">
                  <a:lumMod val="75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D07DD2DE-F619-49DD-B5E7-03A290FF4E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a:off x="-663321" y="3165298"/>
            <a:ext cx="4355594" cy="3028952"/>
          </a:xfrm>
          <a:prstGeom prst="rect">
            <a:avLst/>
          </a:prstGeom>
          <a:gradFill>
            <a:gsLst>
              <a:gs pos="0">
                <a:schemeClr val="accent1">
                  <a:alpha val="50000"/>
                </a:schemeClr>
              </a:gs>
              <a:gs pos="100000">
                <a:schemeClr val="accent1">
                  <a:lumMod val="50000"/>
                  <a:alpha val="0"/>
                </a:scheme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85149191-5F60-4A28-AAFF-039F96B0F3EC}"/>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6200000" flipH="1">
            <a:off x="-1742858" y="2085760"/>
            <a:ext cx="6857572" cy="2686051"/>
          </a:xfrm>
          <a:prstGeom prst="rect">
            <a:avLst/>
          </a:prstGeom>
          <a:gradFill>
            <a:gsLst>
              <a:gs pos="0">
                <a:srgbClr val="000000">
                  <a:alpha val="59000"/>
                </a:srgbClr>
              </a:gs>
              <a:gs pos="69000">
                <a:schemeClr val="accent1">
                  <a:alpha val="0"/>
                </a:schemeClr>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Freeform: Shape 15">
            <a:extLst>
              <a:ext uri="{FF2B5EF4-FFF2-40B4-BE49-F238E27FC236}">
                <a16:creationId xmlns:a16="http://schemas.microsoft.com/office/drawing/2014/main" id="{F8260ED5-17F7-4158-B241-D51DD4CF1B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6097846">
            <a:off x="-1161554" y="1712395"/>
            <a:ext cx="4808302" cy="3066500"/>
          </a:xfrm>
          <a:custGeom>
            <a:avLst/>
            <a:gdLst>
              <a:gd name="connsiteX0" fmla="*/ 48844 w 4808302"/>
              <a:gd name="connsiteY0" fmla="*/ 2888671 h 4088666"/>
              <a:gd name="connsiteX1" fmla="*/ 0 w 4808302"/>
              <a:gd name="connsiteY1" fmla="*/ 2404151 h 4088666"/>
              <a:gd name="connsiteX2" fmla="*/ 2404151 w 4808302"/>
              <a:gd name="connsiteY2" fmla="*/ 0 h 4088666"/>
              <a:gd name="connsiteX3" fmla="*/ 4808302 w 4808302"/>
              <a:gd name="connsiteY3" fmla="*/ 2404151 h 4088666"/>
              <a:gd name="connsiteX4" fmla="*/ 4700216 w 4808302"/>
              <a:gd name="connsiteY4" fmla="*/ 3119072 h 4088666"/>
              <a:gd name="connsiteX5" fmla="*/ 4643143 w 4808302"/>
              <a:gd name="connsiteY5" fmla="*/ 3275009 h 4088666"/>
              <a:gd name="connsiteX6" fmla="*/ 690093 w 4808302"/>
              <a:gd name="connsiteY6" fmla="*/ 4088666 h 4088666"/>
              <a:gd name="connsiteX7" fmla="*/ 548991 w 4808302"/>
              <a:gd name="connsiteY7" fmla="*/ 3933414 h 4088666"/>
              <a:gd name="connsiteX8" fmla="*/ 48844 w 4808302"/>
              <a:gd name="connsiteY8" fmla="*/ 2888671 h 4088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08302" h="4088666">
                <a:moveTo>
                  <a:pt x="48844" y="2888671"/>
                </a:moveTo>
                <a:cubicBezTo>
                  <a:pt x="16818" y="2732167"/>
                  <a:pt x="0" y="2570123"/>
                  <a:pt x="0" y="2404151"/>
                </a:cubicBezTo>
                <a:cubicBezTo>
                  <a:pt x="0" y="1076375"/>
                  <a:pt x="1076375" y="0"/>
                  <a:pt x="2404151" y="0"/>
                </a:cubicBezTo>
                <a:cubicBezTo>
                  <a:pt x="3731927" y="0"/>
                  <a:pt x="4808302" y="1076375"/>
                  <a:pt x="4808302" y="2404151"/>
                </a:cubicBezTo>
                <a:cubicBezTo>
                  <a:pt x="4808302" y="2653109"/>
                  <a:pt x="4770461" y="2893229"/>
                  <a:pt x="4700216" y="3119072"/>
                </a:cubicBezTo>
                <a:lnTo>
                  <a:pt x="4643143" y="3275009"/>
                </a:lnTo>
                <a:lnTo>
                  <a:pt x="690093" y="4088666"/>
                </a:lnTo>
                <a:lnTo>
                  <a:pt x="548991" y="3933414"/>
                </a:lnTo>
                <a:cubicBezTo>
                  <a:pt x="304015" y="3636572"/>
                  <a:pt x="128908" y="3279932"/>
                  <a:pt x="48844" y="2888671"/>
                </a:cubicBezTo>
                <a:close/>
              </a:path>
            </a:pathLst>
          </a:custGeom>
          <a:gradFill>
            <a:gsLst>
              <a:gs pos="39000">
                <a:schemeClr val="accent1">
                  <a:lumMod val="60000"/>
                  <a:lumOff val="40000"/>
                  <a:alpha val="0"/>
                </a:schemeClr>
              </a:gs>
              <a:gs pos="100000">
                <a:schemeClr val="accent1">
                  <a:lumMod val="75000"/>
                  <a:alpha val="26000"/>
                </a:scheme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re 1">
            <a:extLst>
              <a:ext uri="{FF2B5EF4-FFF2-40B4-BE49-F238E27FC236}">
                <a16:creationId xmlns:a16="http://schemas.microsoft.com/office/drawing/2014/main" id="{400CFB6B-D72B-6862-6FA7-00694B5B8CF0}"/>
              </a:ext>
            </a:extLst>
          </p:cNvPr>
          <p:cNvSpPr>
            <a:spLocks noGrp="1"/>
          </p:cNvSpPr>
          <p:nvPr>
            <p:ph type="title"/>
          </p:nvPr>
        </p:nvSpPr>
        <p:spPr>
          <a:xfrm>
            <a:off x="495030" y="2767106"/>
            <a:ext cx="2160621" cy="3071906"/>
          </a:xfrm>
        </p:spPr>
        <p:txBody>
          <a:bodyPr vert="horz" lIns="91440" tIns="45720" rIns="91440" bIns="45720" rtlCol="0" anchor="t">
            <a:normAutofit/>
          </a:bodyPr>
          <a:lstStyle/>
          <a:p>
            <a:r>
              <a:rPr lang="en-US" sz="3500" kern="1200" dirty="0">
                <a:solidFill>
                  <a:srgbClr val="FFFFFF"/>
                </a:solidFill>
                <a:latin typeface="+mj-lt"/>
                <a:ea typeface="+mj-ea"/>
                <a:cs typeface="+mj-cs"/>
              </a:rPr>
              <a:t>Nature et structure de </a:t>
            </a:r>
            <a:r>
              <a:rPr lang="en-US" sz="3500" kern="1200" dirty="0" err="1">
                <a:solidFill>
                  <a:srgbClr val="FFFFFF"/>
                </a:solidFill>
                <a:latin typeface="+mj-lt"/>
                <a:ea typeface="+mj-ea"/>
                <a:cs typeface="+mj-cs"/>
              </a:rPr>
              <a:t>l’épreuve</a:t>
            </a:r>
            <a:r>
              <a:rPr lang="en-US" sz="3500" kern="1200" dirty="0">
                <a:solidFill>
                  <a:srgbClr val="FFFFFF"/>
                </a:solidFill>
                <a:latin typeface="+mj-lt"/>
                <a:ea typeface="+mj-ea"/>
                <a:cs typeface="+mj-cs"/>
              </a:rPr>
              <a:t> </a:t>
            </a:r>
            <a:r>
              <a:rPr lang="en-US" sz="3500" kern="1200" dirty="0" err="1">
                <a:solidFill>
                  <a:srgbClr val="FFFFFF"/>
                </a:solidFill>
                <a:latin typeface="+mj-lt"/>
                <a:ea typeface="+mj-ea"/>
                <a:cs typeface="+mj-cs"/>
              </a:rPr>
              <a:t>d’HGGSP</a:t>
            </a:r>
            <a:endParaRPr lang="en-US" sz="3500" kern="1200" dirty="0">
              <a:solidFill>
                <a:srgbClr val="FFFFFF"/>
              </a:solidFill>
              <a:latin typeface="+mj-lt"/>
              <a:ea typeface="+mj-ea"/>
              <a:cs typeface="+mj-cs"/>
            </a:endParaRPr>
          </a:p>
        </p:txBody>
      </p:sp>
      <p:pic>
        <p:nvPicPr>
          <p:cNvPr id="3" name="Image 2">
            <a:extLst>
              <a:ext uri="{FF2B5EF4-FFF2-40B4-BE49-F238E27FC236}">
                <a16:creationId xmlns:a16="http://schemas.microsoft.com/office/drawing/2014/main" id="{F7DBE556-5B11-BCD3-6641-3D8A76807F9F}"/>
              </a:ext>
            </a:extLst>
          </p:cNvPr>
          <p:cNvPicPr>
            <a:picLocks noChangeAspect="1"/>
          </p:cNvPicPr>
          <p:nvPr/>
        </p:nvPicPr>
        <p:blipFill>
          <a:blip r:embed="rId2"/>
          <a:stretch>
            <a:fillRect/>
          </a:stretch>
        </p:blipFill>
        <p:spPr>
          <a:xfrm>
            <a:off x="3376821" y="1505144"/>
            <a:ext cx="5419311" cy="3847711"/>
          </a:xfrm>
          <a:prstGeom prst="rect">
            <a:avLst/>
          </a:prstGeom>
        </p:spPr>
      </p:pic>
    </p:spTree>
    <p:extLst>
      <p:ext uri="{BB962C8B-B14F-4D97-AF65-F5344CB8AC3E}">
        <p14:creationId xmlns:p14="http://schemas.microsoft.com/office/powerpoint/2010/main" val="15220466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659FDB4-FCBE-4A89-B46D-43D4FA54464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8313"/>
            <a:ext cx="9144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2" name="Titre 1">
            <a:extLst>
              <a:ext uri="{FF2B5EF4-FFF2-40B4-BE49-F238E27FC236}">
                <a16:creationId xmlns:a16="http://schemas.microsoft.com/office/drawing/2014/main" id="{566CED39-FC06-BAC9-014F-5A93BE31DC5E}"/>
              </a:ext>
            </a:extLst>
          </p:cNvPr>
          <p:cNvSpPr>
            <a:spLocks noGrp="1"/>
          </p:cNvSpPr>
          <p:nvPr>
            <p:ph type="title"/>
          </p:nvPr>
        </p:nvSpPr>
        <p:spPr>
          <a:xfrm>
            <a:off x="54594" y="1070800"/>
            <a:ext cx="3432408" cy="5583126"/>
          </a:xfrm>
        </p:spPr>
        <p:txBody>
          <a:bodyPr vert="horz" lIns="91440" tIns="45720" rIns="91440" bIns="45720" rtlCol="0" anchor="t">
            <a:normAutofit/>
          </a:bodyPr>
          <a:lstStyle/>
          <a:p>
            <a:pPr algn="r"/>
            <a:r>
              <a:rPr lang="fr-FR" sz="3300" kern="1200" noProof="0" dirty="0">
                <a:solidFill>
                  <a:schemeClr val="accent1"/>
                </a:solidFill>
                <a:latin typeface="+mj-lt"/>
                <a:ea typeface="+mj-ea"/>
                <a:cs typeface="+mj-cs"/>
              </a:rPr>
              <a:t>A. Analyser le sujet et dégager une problématique</a:t>
            </a:r>
          </a:p>
        </p:txBody>
      </p:sp>
      <p:cxnSp>
        <p:nvCxnSpPr>
          <p:cNvPr id="12" name="Straight Connector 11">
            <a:extLst>
              <a:ext uri="{FF2B5EF4-FFF2-40B4-BE49-F238E27FC236}">
                <a16:creationId xmlns:a16="http://schemas.microsoft.com/office/drawing/2014/main" id="{C8F51B3F-8331-4E4A-AE96-D47B1006EEAD}"/>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3546039" y="1132114"/>
            <a:ext cx="0" cy="5717573"/>
          </a:xfrm>
          <a:prstGeom prst="line">
            <a:avLst/>
          </a:prstGeom>
          <a:ln w="25400" cap="sq">
            <a:gradFill flip="none" rotWithShape="1">
              <a:gsLst>
                <a:gs pos="0">
                  <a:schemeClr val="accent1"/>
                </a:gs>
                <a:gs pos="100000">
                  <a:schemeClr val="accent2"/>
                </a:gs>
              </a:gsLst>
              <a:lin ang="16200000" scaled="1"/>
              <a:tileRect/>
            </a:gradFill>
            <a:bevel/>
          </a:ln>
        </p:spPr>
        <p:style>
          <a:lnRef idx="1">
            <a:schemeClr val="accent1"/>
          </a:lnRef>
          <a:fillRef idx="0">
            <a:schemeClr val="accent1"/>
          </a:fillRef>
          <a:effectRef idx="0">
            <a:schemeClr val="accent1"/>
          </a:effectRef>
          <a:fontRef idx="minor">
            <a:schemeClr val="tx1"/>
          </a:fontRef>
        </p:style>
      </p:cxnSp>
      <p:graphicFrame>
        <p:nvGraphicFramePr>
          <p:cNvPr id="6" name="ZoneTexte 3">
            <a:extLst>
              <a:ext uri="{FF2B5EF4-FFF2-40B4-BE49-F238E27FC236}">
                <a16:creationId xmlns:a16="http://schemas.microsoft.com/office/drawing/2014/main" id="{519528F4-51C4-EC76-3E57-C6014B2FA595}"/>
              </a:ext>
            </a:extLst>
          </p:cNvPr>
          <p:cNvGraphicFramePr/>
          <p:nvPr>
            <p:extLst>
              <p:ext uri="{D42A27DB-BD31-4B8C-83A1-F6EECF244321}">
                <p14:modId xmlns:p14="http://schemas.microsoft.com/office/powerpoint/2010/main" val="3353438179"/>
              </p:ext>
            </p:extLst>
          </p:nvPr>
        </p:nvGraphicFramePr>
        <p:xfrm>
          <a:off x="3790457" y="245702"/>
          <a:ext cx="4683949" cy="558934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7" name="ZoneTexte 6">
            <a:extLst>
              <a:ext uri="{FF2B5EF4-FFF2-40B4-BE49-F238E27FC236}">
                <a16:creationId xmlns:a16="http://schemas.microsoft.com/office/drawing/2014/main" id="{B45EF259-4CCE-1D54-F2AE-ACEB1E7A35B3}"/>
              </a:ext>
            </a:extLst>
          </p:cNvPr>
          <p:cNvSpPr txBox="1"/>
          <p:nvPr/>
        </p:nvSpPr>
        <p:spPr>
          <a:xfrm>
            <a:off x="3570083" y="5981349"/>
            <a:ext cx="5581931" cy="738664"/>
          </a:xfrm>
          <a:prstGeom prst="rect">
            <a:avLst/>
          </a:prstGeom>
          <a:noFill/>
        </p:spPr>
        <p:txBody>
          <a:bodyPr wrap="square">
            <a:spAutoFit/>
          </a:bodyPr>
          <a:lstStyle/>
          <a:p>
            <a:pPr algn="ctr"/>
            <a:r>
              <a:rPr lang="fr-FR" sz="1400" dirty="0"/>
              <a:t>Exemples d’opérateurs logiques : « et » (juxtaposition), « ou » (alternative), « car » (causalité), « donc » (conséquence), « mais » (opposition), « face » (confrontation), « de/à » (évolution), etc.</a:t>
            </a:r>
          </a:p>
        </p:txBody>
      </p:sp>
    </p:spTree>
    <p:extLst>
      <p:ext uri="{BB962C8B-B14F-4D97-AF65-F5344CB8AC3E}">
        <p14:creationId xmlns:p14="http://schemas.microsoft.com/office/powerpoint/2010/main" val="26429047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graphicEl>
                                              <a:dgm id="{B9C523ED-F127-4DA8-A2E8-498096F44B26}"/>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graphicEl>
                                              <a:dgm id="{2913D20D-E0EB-4349-9936-B3D28D433477}"/>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graphicEl>
                                              <a:dgm id="{CAEAC2DA-5BAC-4B11-8EE0-F2F17716B808}"/>
                                            </p:graphic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graphicEl>
                                              <a:dgm id="{AD4D1439-F80F-4BBC-A7BF-32B276777D20}"/>
                                            </p:graphic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6" grpId="0">
        <p:bldSub>
          <a:bldDgm bld="one"/>
        </p:bldSub>
      </p:bldGraphic>
      <p:bldP spid="7"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4F346F97-85AB-042F-6240-06397B74FC07}"/>
            </a:ext>
          </a:extLst>
        </p:cNvPr>
        <p:cNvGrpSpPr/>
        <p:nvPr/>
      </p:nvGrpSpPr>
      <p:grpSpPr>
        <a:xfrm>
          <a:off x="0" y="0"/>
          <a:ext cx="0" cy="0"/>
          <a:chOff x="0" y="0"/>
          <a:chExt cx="0" cy="0"/>
        </a:xfrm>
      </p:grpSpPr>
      <p:sp>
        <p:nvSpPr>
          <p:cNvPr id="2" name="Titre 1">
            <a:extLst>
              <a:ext uri="{FF2B5EF4-FFF2-40B4-BE49-F238E27FC236}">
                <a16:creationId xmlns:a16="http://schemas.microsoft.com/office/drawing/2014/main" id="{372E3701-24EF-AD06-5CA4-859F5BCEEC91}"/>
              </a:ext>
            </a:extLst>
          </p:cNvPr>
          <p:cNvSpPr>
            <a:spLocks noGrp="1"/>
          </p:cNvSpPr>
          <p:nvPr>
            <p:ph type="title"/>
          </p:nvPr>
        </p:nvSpPr>
        <p:spPr>
          <a:xfrm>
            <a:off x="1" y="190394"/>
            <a:ext cx="7189434" cy="994172"/>
          </a:xfrm>
        </p:spPr>
        <p:txBody>
          <a:bodyPr vert="horz" lIns="91440" tIns="45720" rIns="91440" bIns="45720" rtlCol="0" anchor="ctr">
            <a:normAutofit/>
          </a:bodyPr>
          <a:lstStyle/>
          <a:p>
            <a:r>
              <a:rPr lang="fr-FR" sz="3000" b="1" kern="1200" noProof="0" dirty="0">
                <a:solidFill>
                  <a:schemeClr val="accent1"/>
                </a:solidFill>
                <a:latin typeface="+mj-lt"/>
                <a:ea typeface="+mj-ea"/>
                <a:cs typeface="+mj-cs"/>
              </a:rPr>
              <a:t>A. ANALYSER LE SUJET ET DÉGAGER UNE PROBLÉMATIQUE</a:t>
            </a:r>
          </a:p>
        </p:txBody>
      </p:sp>
      <p:sp>
        <p:nvSpPr>
          <p:cNvPr id="19" name="Rectangle 18">
            <a:extLst>
              <a:ext uri="{FF2B5EF4-FFF2-40B4-BE49-F238E27FC236}">
                <a16:creationId xmlns:a16="http://schemas.microsoft.com/office/drawing/2014/main" id="{59A309A7-1751-4ABE-A3C1-EEC40366AD8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189435" y="0"/>
            <a:ext cx="1954565"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21" name="Oval 20">
            <a:extLst>
              <a:ext uri="{FF2B5EF4-FFF2-40B4-BE49-F238E27FC236}">
                <a16:creationId xmlns:a16="http://schemas.microsoft.com/office/drawing/2014/main" id="{967D8EB6-EAE1-4F9C-B398-83321E2872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129567" y="2369132"/>
            <a:ext cx="2119736" cy="2119736"/>
          </a:xfrm>
          <a:prstGeom prst="ellipse">
            <a:avLst/>
          </a:prstGeom>
          <a:solidFill>
            <a:srgbClr val="FFFFFF"/>
          </a:solidFill>
          <a:ln w="222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pic>
        <p:nvPicPr>
          <p:cNvPr id="16" name="Graphic 15" descr="Questions">
            <a:extLst>
              <a:ext uri="{FF2B5EF4-FFF2-40B4-BE49-F238E27FC236}">
                <a16:creationId xmlns:a16="http://schemas.microsoft.com/office/drawing/2014/main" id="{ADD6185B-1730-6DB1-389C-07548B4FC4C6}"/>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6624964" y="2865141"/>
            <a:ext cx="1143455" cy="1143455"/>
          </a:xfrm>
          <a:prstGeom prst="rect">
            <a:avLst/>
          </a:prstGeom>
        </p:spPr>
      </p:pic>
      <p:graphicFrame>
        <p:nvGraphicFramePr>
          <p:cNvPr id="5" name="Diagramme 4">
            <a:extLst>
              <a:ext uri="{FF2B5EF4-FFF2-40B4-BE49-F238E27FC236}">
                <a16:creationId xmlns:a16="http://schemas.microsoft.com/office/drawing/2014/main" id="{D386FC18-EF6A-6439-912D-DF9BF56FAAB1}"/>
              </a:ext>
            </a:extLst>
          </p:cNvPr>
          <p:cNvGraphicFramePr/>
          <p:nvPr>
            <p:extLst>
              <p:ext uri="{D42A27DB-BD31-4B8C-83A1-F6EECF244321}">
                <p14:modId xmlns:p14="http://schemas.microsoft.com/office/powerpoint/2010/main" val="4124296287"/>
              </p:ext>
            </p:extLst>
          </p:nvPr>
        </p:nvGraphicFramePr>
        <p:xfrm>
          <a:off x="525440" y="1277120"/>
          <a:ext cx="5520518" cy="5462951"/>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058215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4DF09A3D-EA91-4606-A493-C52BB7F09D19}"/>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graphicEl>
                                              <a:dgm id="{6A6B26D8-D59E-4245-9934-C54ECF86C908}"/>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17D2593A-3EC4-4F05-9B81-DA24A8FBD56E}"/>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FA784821-2484-B926-5466-FD7C5780ADFA}"/>
            </a:ext>
          </a:extLst>
        </p:cNvPr>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F0A604E4-7307-451C-93BE-F1F7E1BF3B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914400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7F3A0AA-35E5-4085-942B-7378390306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5282344"/>
            <a:ext cx="9143997" cy="1590742"/>
          </a:xfrm>
          <a:prstGeom prst="rect">
            <a:avLst/>
          </a:prstGeom>
          <a:gradFill>
            <a:gsLst>
              <a:gs pos="34000">
                <a:srgbClr val="000000">
                  <a:alpha val="96000"/>
                </a:srgbClr>
              </a:gs>
              <a:gs pos="100000">
                <a:schemeClr val="accent1"/>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402F5C38-C747-4173-ABBF-656E39E821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5282344"/>
            <a:ext cx="6086475" cy="1590742"/>
          </a:xfrm>
          <a:prstGeom prst="rect">
            <a:avLst/>
          </a:prstGeom>
          <a:gradFill>
            <a:gsLst>
              <a:gs pos="28000">
                <a:schemeClr val="accent1">
                  <a:lumMod val="75000"/>
                  <a:alpha val="59000"/>
                </a:schemeClr>
              </a:gs>
              <a:gs pos="100000">
                <a:srgbClr val="000000">
                  <a:alpha val="70000"/>
                </a:srgbClr>
              </a:gs>
            </a:gsLst>
            <a:lin ang="11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22">
            <a:extLst>
              <a:ext uri="{FF2B5EF4-FFF2-40B4-BE49-F238E27FC236}">
                <a16:creationId xmlns:a16="http://schemas.microsoft.com/office/drawing/2014/main" id="{E37EECFC-A684-4391-AE85-4CDAF5565F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3" y="5282344"/>
            <a:ext cx="9143998" cy="1590742"/>
          </a:xfrm>
          <a:prstGeom prst="rect">
            <a:avLst/>
          </a:prstGeom>
          <a:gradFill>
            <a:gsLst>
              <a:gs pos="0">
                <a:srgbClr val="000000">
                  <a:alpha val="71765"/>
                </a:srgbClr>
              </a:gs>
              <a:gs pos="100000">
                <a:schemeClr val="accent1">
                  <a:alpha val="0"/>
                </a:schemeClr>
              </a:gs>
            </a:gsLst>
            <a:lin ang="15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A36E79C3-B4DE-0CC7-11C0-1F7590F8A761}"/>
              </a:ext>
            </a:extLst>
          </p:cNvPr>
          <p:cNvSpPr>
            <a:spLocks noGrp="1"/>
          </p:cNvSpPr>
          <p:nvPr>
            <p:ph type="title"/>
          </p:nvPr>
        </p:nvSpPr>
        <p:spPr>
          <a:xfrm>
            <a:off x="524785" y="5490971"/>
            <a:ext cx="5221554" cy="1159200"/>
          </a:xfrm>
        </p:spPr>
        <p:txBody>
          <a:bodyPr vert="horz" lIns="91440" tIns="45720" rIns="91440" bIns="45720" rtlCol="0" anchor="ctr">
            <a:normAutofit/>
          </a:bodyPr>
          <a:lstStyle/>
          <a:p>
            <a:r>
              <a:rPr lang="fr-FR" sz="3500" kern="1200" noProof="0">
                <a:solidFill>
                  <a:srgbClr val="FFFFFF"/>
                </a:solidFill>
                <a:latin typeface="+mj-lt"/>
                <a:ea typeface="+mj-ea"/>
                <a:cs typeface="+mj-cs"/>
              </a:rPr>
              <a:t>A. </a:t>
            </a:r>
            <a:r>
              <a:rPr lang="fr-FR" sz="3500" kern="1200" noProof="0" dirty="0">
                <a:solidFill>
                  <a:srgbClr val="FFFFFF"/>
                </a:solidFill>
                <a:latin typeface="+mj-lt"/>
                <a:ea typeface="+mj-ea"/>
                <a:cs typeface="+mj-cs"/>
              </a:rPr>
              <a:t>Analyser le sujet et dégager une problématique</a:t>
            </a:r>
          </a:p>
        </p:txBody>
      </p:sp>
      <p:pic>
        <p:nvPicPr>
          <p:cNvPr id="5" name="Image 4" descr="Une image contenant texte, capture d’écran, Police, nombre&#10;&#10;Le contenu généré par l’IA peut être incorrect.">
            <a:extLst>
              <a:ext uri="{FF2B5EF4-FFF2-40B4-BE49-F238E27FC236}">
                <a16:creationId xmlns:a16="http://schemas.microsoft.com/office/drawing/2014/main" id="{CA7F775E-1950-F18E-E231-F1A63A19F481}"/>
              </a:ext>
            </a:extLst>
          </p:cNvPr>
          <p:cNvPicPr>
            <a:picLocks noChangeAspect="1"/>
          </p:cNvPicPr>
          <p:nvPr/>
        </p:nvPicPr>
        <p:blipFill>
          <a:blip r:embed="rId2"/>
          <a:stretch>
            <a:fillRect/>
          </a:stretch>
        </p:blipFill>
        <p:spPr>
          <a:xfrm>
            <a:off x="324165" y="1824926"/>
            <a:ext cx="8495662" cy="3249589"/>
          </a:xfrm>
          <a:prstGeom prst="rect">
            <a:avLst/>
          </a:prstGeom>
        </p:spPr>
      </p:pic>
      <p:sp>
        <p:nvSpPr>
          <p:cNvPr id="6" name="ZoneTexte 5">
            <a:extLst>
              <a:ext uri="{FF2B5EF4-FFF2-40B4-BE49-F238E27FC236}">
                <a16:creationId xmlns:a16="http://schemas.microsoft.com/office/drawing/2014/main" id="{001BE481-BD3C-22D2-468C-EC6A48750E01}"/>
              </a:ext>
            </a:extLst>
          </p:cNvPr>
          <p:cNvSpPr txBox="1"/>
          <p:nvPr/>
        </p:nvSpPr>
        <p:spPr>
          <a:xfrm>
            <a:off x="6086467" y="5646828"/>
            <a:ext cx="3057528" cy="800219"/>
          </a:xfrm>
          <a:prstGeom prst="rect">
            <a:avLst/>
          </a:prstGeom>
          <a:noFill/>
        </p:spPr>
        <p:txBody>
          <a:bodyPr wrap="square" rtlCol="0">
            <a:spAutoFit/>
          </a:bodyPr>
          <a:lstStyle/>
          <a:p>
            <a:r>
              <a:rPr lang="fr-FR" b="1" dirty="0">
                <a:solidFill>
                  <a:schemeClr val="accent4"/>
                </a:solidFill>
              </a:rPr>
              <a:t>Exemple de sujet </a:t>
            </a:r>
            <a:br>
              <a:rPr lang="fr-FR" dirty="0"/>
            </a:br>
            <a:r>
              <a:rPr lang="fr-FR" sz="1400" dirty="0">
                <a:solidFill>
                  <a:schemeClr val="accent2"/>
                </a:solidFill>
              </a:rPr>
              <a:t>(Thème 1. Comprendre un régime politique, la démocratie)</a:t>
            </a:r>
            <a:endParaRPr lang="fr-FR" dirty="0">
              <a:solidFill>
                <a:schemeClr val="accent2"/>
              </a:solidFill>
            </a:endParaRPr>
          </a:p>
        </p:txBody>
      </p:sp>
      <p:pic>
        <p:nvPicPr>
          <p:cNvPr id="11" name="Image 10">
            <a:extLst>
              <a:ext uri="{FF2B5EF4-FFF2-40B4-BE49-F238E27FC236}">
                <a16:creationId xmlns:a16="http://schemas.microsoft.com/office/drawing/2014/main" id="{A7B91F18-C85A-6017-2EB9-3977180BB68B}"/>
              </a:ext>
            </a:extLst>
          </p:cNvPr>
          <p:cNvPicPr>
            <a:picLocks noChangeAspect="1"/>
          </p:cNvPicPr>
          <p:nvPr/>
        </p:nvPicPr>
        <p:blipFill>
          <a:blip r:embed="rId3"/>
          <a:stretch>
            <a:fillRect/>
          </a:stretch>
        </p:blipFill>
        <p:spPr>
          <a:xfrm>
            <a:off x="524785" y="24926"/>
            <a:ext cx="7810275" cy="1800000"/>
          </a:xfrm>
          <a:prstGeom prst="rect">
            <a:avLst/>
          </a:prstGeom>
        </p:spPr>
      </p:pic>
    </p:spTree>
    <p:extLst>
      <p:ext uri="{BB962C8B-B14F-4D97-AF65-F5344CB8AC3E}">
        <p14:creationId xmlns:p14="http://schemas.microsoft.com/office/powerpoint/2010/main" val="223398604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2596F992-698C-48C0-9D89-70DA4CE927E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9144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re 1">
            <a:extLst>
              <a:ext uri="{FF2B5EF4-FFF2-40B4-BE49-F238E27FC236}">
                <a16:creationId xmlns:a16="http://schemas.microsoft.com/office/drawing/2014/main" id="{428548B8-3BDC-5A12-CEC3-BEC94DF13595}"/>
              </a:ext>
            </a:extLst>
          </p:cNvPr>
          <p:cNvSpPr>
            <a:spLocks noGrp="1"/>
          </p:cNvSpPr>
          <p:nvPr>
            <p:ph type="title"/>
          </p:nvPr>
        </p:nvSpPr>
        <p:spPr>
          <a:xfrm>
            <a:off x="614238" y="4230093"/>
            <a:ext cx="3112935" cy="1800165"/>
          </a:xfrm>
        </p:spPr>
        <p:txBody>
          <a:bodyPr vert="horz" lIns="91440" tIns="45720" rIns="91440" bIns="45720" rtlCol="0" anchor="t">
            <a:normAutofit/>
          </a:bodyPr>
          <a:lstStyle/>
          <a:p>
            <a:pPr algn="r"/>
            <a:r>
              <a:rPr lang="fr-FR" sz="3000" kern="1200" noProof="0" dirty="0">
                <a:solidFill>
                  <a:schemeClr val="tx1"/>
                </a:solidFill>
                <a:latin typeface="+mj-lt"/>
                <a:ea typeface="+mj-ea"/>
                <a:cs typeface="+mj-cs"/>
              </a:rPr>
              <a:t>B. ORGANISER UN PLAN EN MOBILISANT SES CONNAISSANCES</a:t>
            </a:r>
          </a:p>
        </p:txBody>
      </p:sp>
      <p:pic>
        <p:nvPicPr>
          <p:cNvPr id="4" name="Image 3" descr="Une image contenant texte, capture d’écran, Police, nombre&#10;&#10;Le contenu généré par l’IA peut être incorrect.">
            <a:extLst>
              <a:ext uri="{FF2B5EF4-FFF2-40B4-BE49-F238E27FC236}">
                <a16:creationId xmlns:a16="http://schemas.microsoft.com/office/drawing/2014/main" id="{DB35A3F6-3B18-51F5-D7F7-C1ED9CFC93DB}"/>
              </a:ext>
            </a:extLst>
          </p:cNvPr>
          <p:cNvPicPr>
            <a:picLocks noChangeAspect="1"/>
          </p:cNvPicPr>
          <p:nvPr/>
        </p:nvPicPr>
        <p:blipFill>
          <a:blip r:embed="rId2"/>
          <a:stretch>
            <a:fillRect/>
          </a:stretch>
        </p:blipFill>
        <p:spPr>
          <a:xfrm>
            <a:off x="668355" y="457200"/>
            <a:ext cx="7853011" cy="3455325"/>
          </a:xfrm>
          <a:prstGeom prst="rect">
            <a:avLst/>
          </a:prstGeom>
        </p:spPr>
      </p:pic>
      <p:sp>
        <p:nvSpPr>
          <p:cNvPr id="6" name="ZoneTexte 5">
            <a:extLst>
              <a:ext uri="{FF2B5EF4-FFF2-40B4-BE49-F238E27FC236}">
                <a16:creationId xmlns:a16="http://schemas.microsoft.com/office/drawing/2014/main" id="{8FA89E2E-EBCF-B473-EF27-9814A1FD6EF6}"/>
              </a:ext>
            </a:extLst>
          </p:cNvPr>
          <p:cNvSpPr txBox="1"/>
          <p:nvPr/>
        </p:nvSpPr>
        <p:spPr>
          <a:xfrm>
            <a:off x="3934811" y="4230094"/>
            <a:ext cx="4676451" cy="1800164"/>
          </a:xfrm>
          <a:prstGeom prst="rect">
            <a:avLst/>
          </a:prstGeom>
        </p:spPr>
        <p:txBody>
          <a:bodyPr vert="horz" lIns="91440" tIns="45720" rIns="91440" bIns="45720" rtlCol="0" anchor="t">
            <a:normAutofit/>
          </a:bodyPr>
          <a:lstStyle/>
          <a:p>
            <a:pPr marL="285750" indent="-228600" defTabSz="914400">
              <a:lnSpc>
                <a:spcPct val="90000"/>
              </a:lnSpc>
              <a:spcAft>
                <a:spcPts val="600"/>
              </a:spcAft>
              <a:buFont typeface="Arial" panose="020B0604020202020204" pitchFamily="34" charset="0"/>
              <a:buChar char="•"/>
            </a:pPr>
            <a:r>
              <a:rPr lang="fr-FR" sz="1600" noProof="0" dirty="0"/>
              <a:t>En s’appuyant sur l’analyse du sujet, lister au brouillon les connaissances qui semblent devoir être mobilisées pour traiter le sujet : notions, faits, dates, lieux, acteurs...</a:t>
            </a:r>
          </a:p>
          <a:p>
            <a:pPr marL="285750" indent="-228600" defTabSz="914400">
              <a:lnSpc>
                <a:spcPct val="90000"/>
              </a:lnSpc>
              <a:spcAft>
                <a:spcPts val="600"/>
              </a:spcAft>
              <a:buFont typeface="Arial" panose="020B0604020202020204" pitchFamily="34" charset="0"/>
              <a:buChar char="•"/>
            </a:pPr>
            <a:r>
              <a:rPr lang="fr-FR" sz="1600" noProof="0" dirty="0"/>
              <a:t>Rassembler les idées et les faits en différentes catégories ou thèmes : c’est l’ébauche du futur plan.</a:t>
            </a:r>
          </a:p>
        </p:txBody>
      </p:sp>
      <p:sp>
        <p:nvSpPr>
          <p:cNvPr id="24" name="Rectangle 23">
            <a:extLst>
              <a:ext uri="{FF2B5EF4-FFF2-40B4-BE49-F238E27FC236}">
                <a16:creationId xmlns:a16="http://schemas.microsoft.com/office/drawing/2014/main" id="{E7BFF8DC-0AE7-4AD2-9B28-2E5F26D62C3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0" y="6406116"/>
            <a:ext cx="9143998" cy="461774"/>
          </a:xfrm>
          <a:prstGeom prst="rect">
            <a:avLst/>
          </a:prstGeom>
          <a:gradFill>
            <a:gsLst>
              <a:gs pos="0">
                <a:srgbClr val="000000"/>
              </a:gs>
              <a:gs pos="100000">
                <a:schemeClr val="accent1">
                  <a:lumMod val="75000"/>
                </a:schemeClr>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7E0162AD-C6E5-4BF8-A453-76ADB36877D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086475" y="6406115"/>
            <a:ext cx="3057523" cy="464399"/>
          </a:xfrm>
          <a:prstGeom prst="rect">
            <a:avLst/>
          </a:prstGeom>
          <a:gradFill>
            <a:gsLst>
              <a:gs pos="19000">
                <a:srgbClr val="000000">
                  <a:alpha val="31000"/>
                </a:srgbClr>
              </a:gs>
              <a:gs pos="99000">
                <a:schemeClr val="accent1"/>
              </a:gs>
            </a:gsLst>
            <a:lin ang="13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ZoneTexte 6">
            <a:extLst>
              <a:ext uri="{FF2B5EF4-FFF2-40B4-BE49-F238E27FC236}">
                <a16:creationId xmlns:a16="http://schemas.microsoft.com/office/drawing/2014/main" id="{6DBA5C4D-AB0D-CC0C-629B-5925342BED94}"/>
              </a:ext>
            </a:extLst>
          </p:cNvPr>
          <p:cNvSpPr txBox="1"/>
          <p:nvPr/>
        </p:nvSpPr>
        <p:spPr>
          <a:xfrm>
            <a:off x="-2" y="6483114"/>
            <a:ext cx="9143997" cy="307777"/>
          </a:xfrm>
          <a:prstGeom prst="rect">
            <a:avLst/>
          </a:prstGeom>
          <a:noFill/>
        </p:spPr>
        <p:txBody>
          <a:bodyPr wrap="square" rtlCol="0">
            <a:spAutoFit/>
          </a:bodyPr>
          <a:lstStyle/>
          <a:p>
            <a:r>
              <a:rPr lang="fr-FR" sz="1400" b="1" dirty="0">
                <a:solidFill>
                  <a:schemeClr val="accent4"/>
                </a:solidFill>
              </a:rPr>
              <a:t>Exemple de sujet </a:t>
            </a:r>
            <a:r>
              <a:rPr lang="fr-FR" sz="1400" dirty="0">
                <a:solidFill>
                  <a:schemeClr val="accent2"/>
                </a:solidFill>
              </a:rPr>
              <a:t>(Thème 2. Analyser les dynamiques des puissances internationales)</a:t>
            </a:r>
            <a:endParaRPr lang="fr-FR" dirty="0">
              <a:solidFill>
                <a:schemeClr val="accent2"/>
              </a:solidFill>
            </a:endParaRPr>
          </a:p>
        </p:txBody>
      </p:sp>
    </p:spTree>
    <p:extLst>
      <p:ext uri="{BB962C8B-B14F-4D97-AF65-F5344CB8AC3E}">
        <p14:creationId xmlns:p14="http://schemas.microsoft.com/office/powerpoint/2010/main" val="31171663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a:extLst>
              <a:ext uri="{FF2B5EF4-FFF2-40B4-BE49-F238E27FC236}">
                <a16:creationId xmlns:a16="http://schemas.microsoft.com/office/drawing/2014/main" id="{ABE95B16-4CE8-624F-53D2-C4EBE6579D0E}"/>
              </a:ext>
            </a:extLst>
          </p:cNvPr>
          <p:cNvSpPr>
            <a:spLocks noGrp="1"/>
          </p:cNvSpPr>
          <p:nvPr>
            <p:ph type="title"/>
          </p:nvPr>
        </p:nvSpPr>
        <p:spPr/>
        <p:txBody>
          <a:bodyPr>
            <a:normAutofit fontScale="90000"/>
          </a:bodyPr>
          <a:lstStyle/>
          <a:p>
            <a:r>
              <a:rPr lang="fr-FR" dirty="0">
                <a:solidFill>
                  <a:schemeClr val="accent1"/>
                </a:solidFill>
              </a:rPr>
              <a:t>B. ORGANISER UN PLAN EN MOBILISANT SES CONNAISSANCES</a:t>
            </a:r>
          </a:p>
        </p:txBody>
      </p:sp>
      <p:sp>
        <p:nvSpPr>
          <p:cNvPr id="6" name="ZoneTexte 5">
            <a:extLst>
              <a:ext uri="{FF2B5EF4-FFF2-40B4-BE49-F238E27FC236}">
                <a16:creationId xmlns:a16="http://schemas.microsoft.com/office/drawing/2014/main" id="{65DE3508-B6DB-6C10-F39F-C1881CDCE9D5}"/>
              </a:ext>
            </a:extLst>
          </p:cNvPr>
          <p:cNvSpPr txBox="1"/>
          <p:nvPr/>
        </p:nvSpPr>
        <p:spPr>
          <a:xfrm>
            <a:off x="4660710" y="1798302"/>
            <a:ext cx="4294796" cy="4524315"/>
          </a:xfrm>
          <a:prstGeom prst="rect">
            <a:avLst/>
          </a:prstGeom>
          <a:noFill/>
        </p:spPr>
        <p:txBody>
          <a:bodyPr wrap="square">
            <a:spAutoFit/>
          </a:bodyPr>
          <a:lstStyle/>
          <a:p>
            <a:pPr marL="285750" indent="-285750">
              <a:buFont typeface="Arial" panose="020B0604020202020204" pitchFamily="34" charset="0"/>
              <a:buChar char="•"/>
            </a:pPr>
            <a:r>
              <a:rPr lang="fr-FR" sz="1600" b="1" dirty="0"/>
              <a:t>Plan thématique </a:t>
            </a:r>
            <a:r>
              <a:rPr lang="fr-FR" sz="1600" dirty="0"/>
              <a:t>: la réponse au sujet s'organise autour de quelques grands thèmes (parfois précisés dans l’intitulé du sujet).</a:t>
            </a:r>
          </a:p>
          <a:p>
            <a:pPr marL="285750" indent="-285750">
              <a:buFont typeface="Arial" panose="020B0604020202020204" pitchFamily="34" charset="0"/>
              <a:buChar char="•"/>
            </a:pPr>
            <a:r>
              <a:rPr lang="fr-FR" sz="1600" b="1" dirty="0"/>
              <a:t>Plan comparatif </a:t>
            </a:r>
            <a:r>
              <a:rPr lang="fr-FR" sz="1600" dirty="0"/>
              <a:t>: 1/ Points communs ; 2/ Différences ; 3/ Complémentarité, ou encore : 1/ Permanences ; 2/ Mutations ; 3/ Typologie.</a:t>
            </a:r>
          </a:p>
          <a:p>
            <a:pPr marL="285750" indent="-285750">
              <a:buFont typeface="Arial" panose="020B0604020202020204" pitchFamily="34" charset="0"/>
              <a:buChar char="•"/>
            </a:pPr>
            <a:r>
              <a:rPr lang="fr-FR" sz="1600" b="1" dirty="0"/>
              <a:t>Plan analytique (ou inductif) </a:t>
            </a:r>
            <a:r>
              <a:rPr lang="fr-FR" sz="1600" dirty="0"/>
              <a:t>: 1/ Aspects, description ; 2/ Causes, explication ; 3/ Conséquences, problèmes, solution...</a:t>
            </a:r>
          </a:p>
          <a:p>
            <a:pPr marL="285750" indent="-285750">
              <a:buFont typeface="Arial" panose="020B0604020202020204" pitchFamily="34" charset="0"/>
              <a:buChar char="•"/>
            </a:pPr>
            <a:r>
              <a:rPr lang="fr-FR" sz="1600" b="1" dirty="0"/>
              <a:t>Plan chronologique </a:t>
            </a:r>
            <a:r>
              <a:rPr lang="fr-FR" sz="1600" dirty="0"/>
              <a:t>: c'est le mieux adapté pour analyser une évolution. II faut chercher à découper le cadre chronologique du sujet en plusieurs périodes. Chacune donne lieu à une partie du plan. Les dates charnières doivent pouvoir être justifiées dans le devoir.</a:t>
            </a:r>
          </a:p>
        </p:txBody>
      </p:sp>
      <p:graphicFrame>
        <p:nvGraphicFramePr>
          <p:cNvPr id="8" name="ZoneTexte 3">
            <a:extLst>
              <a:ext uri="{FF2B5EF4-FFF2-40B4-BE49-F238E27FC236}">
                <a16:creationId xmlns:a16="http://schemas.microsoft.com/office/drawing/2014/main" id="{BC0DBBA9-1043-1187-EEC1-D12174581C35}"/>
              </a:ext>
            </a:extLst>
          </p:cNvPr>
          <p:cNvGraphicFramePr/>
          <p:nvPr>
            <p:extLst>
              <p:ext uri="{D42A27DB-BD31-4B8C-83A1-F6EECF244321}">
                <p14:modId xmlns:p14="http://schemas.microsoft.com/office/powerpoint/2010/main" val="132979271"/>
              </p:ext>
            </p:extLst>
          </p:nvPr>
        </p:nvGraphicFramePr>
        <p:xfrm>
          <a:off x="197894" y="1690688"/>
          <a:ext cx="4285397" cy="46319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1351964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graphicEl>
                                              <a:dgm id="{57FAEB0F-DCBD-48F4-B09B-9A93F40F8209}"/>
                                            </p:graphic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graphicEl>
                                              <a:dgm id="{769360C4-8A2D-4D34-86A1-6A04DDA70078}"/>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Graphic spid="8" grpId="0">
        <p:bldSub>
          <a:bldDgm bld="one"/>
        </p:bldSub>
      </p:bldGraphic>
    </p:bldLst>
  </p:timing>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Thème 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Office Theme</Template>
  <TotalTime>169</TotalTime>
  <Words>1337</Words>
  <Application>Microsoft Office PowerPoint</Application>
  <PresentationFormat>Affichage à l'écran (4:3)</PresentationFormat>
  <Paragraphs>69</Paragraphs>
  <Slides>16</Slides>
  <Notes>0</Notes>
  <HiddenSlides>0</HiddenSlides>
  <MMClips>1</MMClips>
  <ScaleCrop>false</ScaleCrop>
  <HeadingPairs>
    <vt:vector size="6" baseType="variant">
      <vt:variant>
        <vt:lpstr>Polices utilisées</vt:lpstr>
      </vt:variant>
      <vt:variant>
        <vt:i4>5</vt:i4>
      </vt:variant>
      <vt:variant>
        <vt:lpstr>Thème</vt:lpstr>
      </vt:variant>
      <vt:variant>
        <vt:i4>1</vt:i4>
      </vt:variant>
      <vt:variant>
        <vt:lpstr>Titres des diapositives</vt:lpstr>
      </vt:variant>
      <vt:variant>
        <vt:i4>16</vt:i4>
      </vt:variant>
    </vt:vector>
  </HeadingPairs>
  <TitlesOfParts>
    <vt:vector size="22" baseType="lpstr">
      <vt:lpstr>Aptos</vt:lpstr>
      <vt:lpstr>Aptos Display</vt:lpstr>
      <vt:lpstr>Arial</vt:lpstr>
      <vt:lpstr>Calibri</vt:lpstr>
      <vt:lpstr>Courier New</vt:lpstr>
      <vt:lpstr>Thème Office</vt:lpstr>
      <vt:lpstr>LA DISSERTATION D’HGGSP</vt:lpstr>
      <vt:lpstr>Sommaire</vt:lpstr>
      <vt:lpstr>La place des épreuves de spécialité dans le baccalauréat</vt:lpstr>
      <vt:lpstr>Nature et structure de l’épreuve d’HGGSP</vt:lpstr>
      <vt:lpstr>A. Analyser le sujet et dégager une problématique</vt:lpstr>
      <vt:lpstr>A. ANALYSER LE SUJET ET DÉGAGER UNE PROBLÉMATIQUE</vt:lpstr>
      <vt:lpstr>A. Analyser le sujet et dégager une problématique</vt:lpstr>
      <vt:lpstr>B. ORGANISER UN PLAN EN MOBILISANT SES CONNAISSANCES</vt:lpstr>
      <vt:lpstr>B. ORGANISER UN PLAN EN MOBILISANT SES CONNAISSANCES</vt:lpstr>
      <vt:lpstr>B. ORGANISER UN PLAN EN MOBILISANT SES CONNAISSANCES</vt:lpstr>
      <vt:lpstr>C. RÉDIGER 1. Rédiger une introduction et une conclusion</vt:lpstr>
      <vt:lpstr>C. RÉDIGER 1. Rédiger une introduction et une conclusion</vt:lpstr>
      <vt:lpstr>C. RÉDIGER 1. Rédiger une introduction et une conclusion</vt:lpstr>
      <vt:lpstr>C. RÉDIGER 2. Construire le développement</vt:lpstr>
      <vt:lpstr>C. RÉDIGER 2. Construire le développement</vt:lpstr>
      <vt:lpstr>CONSEILS DE MISE EN FORME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eric michelangeli</dc:creator>
  <cp:lastModifiedBy>eric michelangeli</cp:lastModifiedBy>
  <cp:revision>1</cp:revision>
  <dcterms:created xsi:type="dcterms:W3CDTF">2025-10-12T14:17:32Z</dcterms:created>
  <dcterms:modified xsi:type="dcterms:W3CDTF">2025-10-13T14:07:18Z</dcterms:modified>
</cp:coreProperties>
</file>